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4"/>
    <p:sldMasterId id="2147483799" r:id="rId5"/>
  </p:sldMasterIdLst>
  <p:notesMasterIdLst>
    <p:notesMasterId r:id="rId19"/>
  </p:notesMasterIdLst>
  <p:handoutMasterIdLst>
    <p:handoutMasterId r:id="rId20"/>
  </p:handoutMasterIdLst>
  <p:sldIdLst>
    <p:sldId id="309" r:id="rId6"/>
    <p:sldId id="313" r:id="rId7"/>
    <p:sldId id="282" r:id="rId8"/>
    <p:sldId id="288" r:id="rId9"/>
    <p:sldId id="289" r:id="rId10"/>
    <p:sldId id="290" r:id="rId11"/>
    <p:sldId id="304" r:id="rId12"/>
    <p:sldId id="291" r:id="rId13"/>
    <p:sldId id="318" r:id="rId14"/>
    <p:sldId id="292" r:id="rId15"/>
    <p:sldId id="319" r:id="rId16"/>
    <p:sldId id="306" r:id="rId17"/>
    <p:sldId id="293" r:id="rId18"/>
  </p:sldIdLst>
  <p:sldSz cx="12192000" cy="6858000"/>
  <p:notesSz cx="6858000" cy="9144000"/>
  <p:embeddedFontLst>
    <p:embeddedFont>
      <p:font typeface="Georgia" panose="02040502050405020303" pitchFamily="18" charset="0"/>
      <p:regular r:id="rId21"/>
      <p:bold r:id="rId22"/>
      <p:italic r:id="rId23"/>
      <p:boldItalic r:id="rId24"/>
    </p:embeddedFont>
    <p:embeddedFont>
      <p:font typeface="Roboto" panose="02000000000000000000" pitchFamily="2" charset="0"/>
      <p:regular r:id="rId25"/>
      <p:bold r:id="rId26"/>
      <p:italic r:id="rId27"/>
      <p:boldItalic r:id="rId28"/>
    </p:embeddedFont>
    <p:embeddedFont>
      <p:font typeface="Source Sans Pro" panose="020B0503030403020204" pitchFamily="34" charset="0"/>
      <p:regular r:id="rId29"/>
      <p:bold r:id="rId30"/>
      <p:italic r:id="rId31"/>
      <p:boldItalic r:id="rId32"/>
    </p:embeddedFont>
    <p:embeddedFont>
      <p:font typeface="Source Sans Pro Semibold" panose="020B0603030403020204" pitchFamily="34" charset="0"/>
      <p:bold r:id="rId33"/>
      <p:boldItalic r:id="rId34"/>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55"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BE5623-04C1-9894-05F7-C96BFF594E9F}" name="Ragnhild Ninni Aamodt Grønlie" initials="RG" userId="S::ragnhildaamodt.gronlie@dfo.no::fb9df3f8-11a7-459e-8e99-6a76cdbab754" providerId="AD"/>
  <p188:author id="{11158E37-D220-6D57-CB54-26AC318462A8}" name="Sanja Kostovska Skaar" initials="SS" userId="S::sanja.skaar@dfo.no::e58b7517-bf2d-4f0d-b789-efe4fa566b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7F8B"/>
    <a:srgbClr val="0A5959"/>
    <a:srgbClr val="63B6BF"/>
    <a:srgbClr val="0097AB"/>
    <a:srgbClr val="173941"/>
    <a:srgbClr val="012A4C"/>
    <a:srgbClr val="D9D9D9"/>
    <a:srgbClr val="FFFFFF"/>
    <a:srgbClr val="C4246C"/>
    <a:srgbClr val="E0E1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8CCA1D-A4AD-44A8-A3C3-0094254E5A4C}" v="7" dt="2024-06-11T08:52:39.725"/>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ddels stil 2 – uthev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ddels stil 2 – uthev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iddels stil 2 – uthev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iddels stil 2 – uthev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71" autoAdjust="0"/>
    <p:restoredTop sz="86425" autoAdjust="0"/>
  </p:normalViewPr>
  <p:slideViewPr>
    <p:cSldViewPr snapToGrid="0">
      <p:cViewPr varScale="1">
        <p:scale>
          <a:sx n="134" d="100"/>
          <a:sy n="134" d="100"/>
        </p:scale>
        <p:origin x="1488" y="114"/>
      </p:cViewPr>
      <p:guideLst>
        <p:guide orient="horz" pos="2455"/>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6.fntdata"/><Relationship Id="rId39" Type="http://schemas.microsoft.com/office/2015/10/relationships/revisionInfo" Target="revisionInfo.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notesMaster" Target="notesMasters/notesMaster1.xml"/><Relationship Id="rId31"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Plassholder for dato 2">
            <a:extLst>
              <a:ext uri="{FF2B5EF4-FFF2-40B4-BE49-F238E27FC236}">
                <a16:creationId xmlns:a16="http://schemas.microsoft.com/office/drawing/2014/main" id="{A735A2A3-B455-4046-BE9E-B7B1A034A2BF}"/>
              </a:ext>
            </a:extLst>
          </p:cNvPr>
          <p:cNvSpPr>
            <a:spLocks noGrp="1"/>
          </p:cNvSpPr>
          <p:nvPr>
            <p:ph type="dt" sz="quarter" idx="1"/>
          </p:nvPr>
        </p:nvSpPr>
        <p:spPr>
          <a:xfrm>
            <a:off x="5271805" y="8717546"/>
            <a:ext cx="1111249" cy="204204"/>
          </a:xfrm>
          <a:prstGeom prst="rect">
            <a:avLst/>
          </a:prstGeom>
        </p:spPr>
        <p:txBody>
          <a:bodyPr vert="horz" lIns="0" tIns="0" rIns="0" bIns="0" rtlCol="0" anchor="ctr"/>
          <a:lstStyle>
            <a:lvl1pPr algn="r">
              <a:defRPr sz="900"/>
            </a:lvl1pPr>
          </a:lstStyle>
          <a:p>
            <a:fld id="{D03CC2B2-F84D-5E46-92DC-927B76A7D865}" type="datetime1">
              <a:rPr lang="nb-NO" smtClean="0"/>
              <a:t>11.06.2024</a:t>
            </a:fld>
            <a:endParaRPr lang="nb-NO"/>
          </a:p>
        </p:txBody>
      </p:sp>
      <p:sp>
        <p:nvSpPr>
          <p:cNvPr id="11" name="Plassholder for lysbildenummer 4">
            <a:extLst>
              <a:ext uri="{FF2B5EF4-FFF2-40B4-BE49-F238E27FC236}">
                <a16:creationId xmlns:a16="http://schemas.microsoft.com/office/drawing/2014/main" id="{94272529-56F7-B74A-936A-C98265CBDC3B}"/>
              </a:ext>
            </a:extLst>
          </p:cNvPr>
          <p:cNvSpPr>
            <a:spLocks noGrp="1"/>
          </p:cNvSpPr>
          <p:nvPr>
            <p:ph type="sldNum" sz="quarter" idx="3"/>
          </p:nvPr>
        </p:nvSpPr>
        <p:spPr>
          <a:xfrm>
            <a:off x="6485136" y="8717546"/>
            <a:ext cx="347464" cy="204204"/>
          </a:xfrm>
          <a:prstGeom prst="rect">
            <a:avLst/>
          </a:prstGeom>
        </p:spPr>
        <p:txBody>
          <a:bodyPr vert="horz" lIns="0" tIns="0" rIns="0" bIns="0" rtlCol="0" anchor="ctr"/>
          <a:lstStyle>
            <a:lvl1pPr algn="l">
              <a:defRPr sz="900"/>
            </a:lvl1pPr>
          </a:lstStyle>
          <a:p>
            <a:fld id="{3D7622FB-343F-3A4F-848E-AB9F407A3C84}" type="slidenum">
              <a:rPr lang="nb-NO" smtClean="0"/>
              <a:pPr/>
              <a:t>‹#›</a:t>
            </a:fld>
            <a:endParaRPr lang="nb-NO"/>
          </a:p>
        </p:txBody>
      </p:sp>
      <p:sp>
        <p:nvSpPr>
          <p:cNvPr id="12" name="Plassholder for topptekst 1">
            <a:extLst>
              <a:ext uri="{FF2B5EF4-FFF2-40B4-BE49-F238E27FC236}">
                <a16:creationId xmlns:a16="http://schemas.microsoft.com/office/drawing/2014/main" id="{D3B99EFB-5335-0547-B6F1-F235AA99F7BC}"/>
              </a:ext>
            </a:extLst>
          </p:cNvPr>
          <p:cNvSpPr>
            <a:spLocks noGrp="1"/>
          </p:cNvSpPr>
          <p:nvPr>
            <p:ph type="hdr" sz="quarter"/>
          </p:nvPr>
        </p:nvSpPr>
        <p:spPr>
          <a:xfrm>
            <a:off x="1840912" y="345467"/>
            <a:ext cx="4559888" cy="329003"/>
          </a:xfrm>
          <a:prstGeom prst="rect">
            <a:avLst/>
          </a:prstGeom>
        </p:spPr>
        <p:txBody>
          <a:bodyPr vert="horz" lIns="0" tIns="0" rIns="0" bIns="0" rtlCol="0" anchor="b"/>
          <a:lstStyle>
            <a:lvl1pPr algn="l">
              <a:defRPr sz="1200"/>
            </a:lvl1pPr>
          </a:lstStyle>
          <a:p>
            <a:endParaRPr lang="nb-NO" sz="1100"/>
          </a:p>
        </p:txBody>
      </p:sp>
      <p:sp>
        <p:nvSpPr>
          <p:cNvPr id="13" name="Plassholder for bunntekst 2">
            <a:extLst>
              <a:ext uri="{FF2B5EF4-FFF2-40B4-BE49-F238E27FC236}">
                <a16:creationId xmlns:a16="http://schemas.microsoft.com/office/drawing/2014/main" id="{A96F5C03-DEFC-BF4F-A044-789FB668B3F9}"/>
              </a:ext>
            </a:extLst>
          </p:cNvPr>
          <p:cNvSpPr>
            <a:spLocks noGrp="1"/>
          </p:cNvSpPr>
          <p:nvPr>
            <p:ph type="ftr" sz="quarter" idx="2"/>
          </p:nvPr>
        </p:nvSpPr>
        <p:spPr>
          <a:xfrm>
            <a:off x="464855" y="8717546"/>
            <a:ext cx="4273067" cy="204204"/>
          </a:xfrm>
          <a:prstGeom prst="rect">
            <a:avLst/>
          </a:prstGeom>
        </p:spPr>
        <p:txBody>
          <a:bodyPr vert="horz" lIns="0" tIns="45720" rIns="91440" bIns="45720" rtlCol="0" anchor="ctr"/>
          <a:lstStyle>
            <a:lvl1pPr algn="l">
              <a:defRPr sz="900"/>
            </a:lvl1pPr>
          </a:lstStyle>
          <a:p>
            <a:endParaRPr lang="nb-NO"/>
          </a:p>
        </p:txBody>
      </p:sp>
      <p:pic>
        <p:nvPicPr>
          <p:cNvPr id="7" name="Grafikk 6">
            <a:extLst>
              <a:ext uri="{FF2B5EF4-FFF2-40B4-BE49-F238E27FC236}">
                <a16:creationId xmlns:a16="http://schemas.microsoft.com/office/drawing/2014/main" id="{930D534C-2AFD-C840-A0E8-91EC814ADDE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4855" y="375390"/>
            <a:ext cx="1100941" cy="300257"/>
          </a:xfrm>
          <a:prstGeom prst="rect">
            <a:avLst/>
          </a:prstGeom>
        </p:spPr>
      </p:pic>
    </p:spTree>
    <p:extLst>
      <p:ext uri="{BB962C8B-B14F-4D97-AF65-F5344CB8AC3E}">
        <p14:creationId xmlns:p14="http://schemas.microsoft.com/office/powerpoint/2010/main" val="562537378"/>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0" tIns="0" rIns="0" bIns="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dato 2">
            <a:extLst>
              <a:ext uri="{FF2B5EF4-FFF2-40B4-BE49-F238E27FC236}">
                <a16:creationId xmlns:a16="http://schemas.microsoft.com/office/drawing/2014/main" id="{2AC29041-4555-5F45-A345-60161DBE5AE4}"/>
              </a:ext>
            </a:extLst>
          </p:cNvPr>
          <p:cNvSpPr>
            <a:spLocks noGrp="1"/>
          </p:cNvSpPr>
          <p:nvPr>
            <p:ph type="dt" sz="quarter" idx="1"/>
          </p:nvPr>
        </p:nvSpPr>
        <p:spPr>
          <a:xfrm>
            <a:off x="5060950" y="8663099"/>
            <a:ext cx="1111249" cy="204204"/>
          </a:xfrm>
          <a:prstGeom prst="rect">
            <a:avLst/>
          </a:prstGeom>
        </p:spPr>
        <p:txBody>
          <a:bodyPr vert="horz" lIns="0" tIns="0" rIns="0" bIns="0" rtlCol="0" anchor="ctr"/>
          <a:lstStyle>
            <a:lvl1pPr algn="r">
              <a:defRPr sz="900"/>
            </a:lvl1pPr>
          </a:lstStyle>
          <a:p>
            <a:fld id="{8B23B0E9-98D9-A04D-AF6B-E5FA66EF2D4F}" type="datetime1">
              <a:rPr lang="nb-NO" smtClean="0"/>
              <a:t>11.06.2024</a:t>
            </a:fld>
            <a:endParaRPr lang="nb-NO"/>
          </a:p>
        </p:txBody>
      </p:sp>
      <p:sp>
        <p:nvSpPr>
          <p:cNvPr id="9" name="Plassholder for lysbildenummer 4">
            <a:extLst>
              <a:ext uri="{FF2B5EF4-FFF2-40B4-BE49-F238E27FC236}">
                <a16:creationId xmlns:a16="http://schemas.microsoft.com/office/drawing/2014/main" id="{DFD0E4DC-F3D6-A049-B598-880646DB91DB}"/>
              </a:ext>
            </a:extLst>
          </p:cNvPr>
          <p:cNvSpPr>
            <a:spLocks noGrp="1"/>
          </p:cNvSpPr>
          <p:nvPr>
            <p:ph type="sldNum" sz="quarter" idx="5"/>
          </p:nvPr>
        </p:nvSpPr>
        <p:spPr>
          <a:xfrm>
            <a:off x="6274281" y="8663099"/>
            <a:ext cx="347464" cy="204204"/>
          </a:xfrm>
          <a:prstGeom prst="rect">
            <a:avLst/>
          </a:prstGeom>
        </p:spPr>
        <p:txBody>
          <a:bodyPr vert="horz" lIns="0" tIns="0" rIns="0" bIns="0" rtlCol="0" anchor="ctr"/>
          <a:lstStyle>
            <a:lvl1pPr algn="l">
              <a:defRPr sz="900"/>
            </a:lvl1pPr>
          </a:lstStyle>
          <a:p>
            <a:fld id="{3D7622FB-343F-3A4F-848E-AB9F407A3C84}" type="slidenum">
              <a:rPr lang="nb-NO" smtClean="0"/>
              <a:pPr/>
              <a:t>‹#›</a:t>
            </a:fld>
            <a:endParaRPr lang="nb-NO"/>
          </a:p>
        </p:txBody>
      </p:sp>
      <p:sp>
        <p:nvSpPr>
          <p:cNvPr id="3" name="Plassholder for bunntekst 2">
            <a:extLst>
              <a:ext uri="{FF2B5EF4-FFF2-40B4-BE49-F238E27FC236}">
                <a16:creationId xmlns:a16="http://schemas.microsoft.com/office/drawing/2014/main" id="{8BC4D1AE-E2ED-B543-B828-9EE308A128F0}"/>
              </a:ext>
            </a:extLst>
          </p:cNvPr>
          <p:cNvSpPr>
            <a:spLocks noGrp="1"/>
          </p:cNvSpPr>
          <p:nvPr>
            <p:ph type="ftr" sz="quarter" idx="4"/>
          </p:nvPr>
        </p:nvSpPr>
        <p:spPr>
          <a:xfrm>
            <a:off x="685800" y="8663099"/>
            <a:ext cx="4273067" cy="204204"/>
          </a:xfrm>
          <a:prstGeom prst="rect">
            <a:avLst/>
          </a:prstGeom>
        </p:spPr>
        <p:txBody>
          <a:bodyPr vert="horz" lIns="0" tIns="45720" rIns="91440" bIns="45720" rtlCol="0" anchor="ctr"/>
          <a:lstStyle>
            <a:lvl1pPr algn="l">
              <a:defRPr sz="900"/>
            </a:lvl1pPr>
          </a:lstStyle>
          <a:p>
            <a:endParaRPr lang="nb-NO"/>
          </a:p>
        </p:txBody>
      </p:sp>
      <p:pic>
        <p:nvPicPr>
          <p:cNvPr id="12" name="Grafikk 11">
            <a:extLst>
              <a:ext uri="{FF2B5EF4-FFF2-40B4-BE49-F238E27FC236}">
                <a16:creationId xmlns:a16="http://schemas.microsoft.com/office/drawing/2014/main" id="{F086A098-D08A-8F4C-A806-C90E6479261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4855" y="375390"/>
            <a:ext cx="1100941" cy="300257"/>
          </a:xfrm>
          <a:prstGeom prst="rect">
            <a:avLst/>
          </a:prstGeom>
        </p:spPr>
      </p:pic>
      <p:sp>
        <p:nvSpPr>
          <p:cNvPr id="13" name="Plassholder for topptekst 1">
            <a:extLst>
              <a:ext uri="{FF2B5EF4-FFF2-40B4-BE49-F238E27FC236}">
                <a16:creationId xmlns:a16="http://schemas.microsoft.com/office/drawing/2014/main" id="{F94A549C-A73E-FE4D-91D2-E4D35097BDB9}"/>
              </a:ext>
            </a:extLst>
          </p:cNvPr>
          <p:cNvSpPr>
            <a:spLocks noGrp="1"/>
          </p:cNvSpPr>
          <p:nvPr>
            <p:ph type="hdr" sz="quarter"/>
          </p:nvPr>
        </p:nvSpPr>
        <p:spPr>
          <a:xfrm>
            <a:off x="1840912" y="345467"/>
            <a:ext cx="4559888" cy="329003"/>
          </a:xfrm>
          <a:prstGeom prst="rect">
            <a:avLst/>
          </a:prstGeom>
        </p:spPr>
        <p:txBody>
          <a:bodyPr vert="horz" lIns="0" tIns="0" rIns="0" bIns="0" rtlCol="0" anchor="b"/>
          <a:lstStyle>
            <a:lvl1pPr algn="l">
              <a:defRPr sz="1200"/>
            </a:lvl1pPr>
          </a:lstStyle>
          <a:p>
            <a:endParaRPr lang="nb-NO" sz="1100"/>
          </a:p>
        </p:txBody>
      </p:sp>
    </p:spTree>
    <p:extLst>
      <p:ext uri="{BB962C8B-B14F-4D97-AF65-F5344CB8AC3E}">
        <p14:creationId xmlns:p14="http://schemas.microsoft.com/office/powerpoint/2010/main" val="2343532499"/>
      </p:ext>
    </p:extLst>
  </p:cSld>
  <p:clrMap bg1="lt1" tx1="dk1" bg2="lt2" tx2="dk2" accent1="accent1" accent2="accent2" accent3="accent3" accent4="accent4" accent5="accent5" accent6="accent6" hlink="hlink" folHlink="folHlink"/>
  <p:hf/>
  <p:notesStyle>
    <a:lvl1pPr marL="171450" indent="-171450" algn="l" defTabSz="914400" rtl="0" eaLnBrk="1" latinLnBrk="0" hangingPunct="1">
      <a:buFont typeface="Arial" panose="020B0604020202020204" pitchFamily="34" charset="0"/>
      <a:buChar char="•"/>
      <a:defRPr sz="1200" b="0" i="0" kern="1200">
        <a:solidFill>
          <a:schemeClr val="tx1"/>
        </a:solidFill>
        <a:latin typeface="Arial Regular"/>
        <a:ea typeface="+mn-ea"/>
        <a:cs typeface="+mn-cs"/>
      </a:defRPr>
    </a:lvl1pPr>
    <a:lvl2pPr marL="358775" indent="-176213" algn="l" defTabSz="914400" rtl="0" eaLnBrk="1" latinLnBrk="0" hangingPunct="1">
      <a:buFont typeface="System Font Regular"/>
      <a:buChar char="–"/>
      <a:tabLst/>
      <a:defRPr sz="1200" b="0" i="0" kern="1200">
        <a:solidFill>
          <a:schemeClr val="tx1"/>
        </a:solidFill>
        <a:latin typeface="Arial Regular"/>
        <a:ea typeface="+mn-ea"/>
        <a:cs typeface="+mn-cs"/>
      </a:defRPr>
    </a:lvl2pPr>
    <a:lvl3pPr marL="668338" indent="-176213" algn="l" defTabSz="914400" rtl="0" eaLnBrk="1" latinLnBrk="0" hangingPunct="1">
      <a:buFont typeface="Arial" panose="020B0604020202020204" pitchFamily="34" charset="0"/>
      <a:buChar char="•"/>
      <a:tabLst/>
      <a:defRPr sz="1200" b="0" i="0" kern="1200">
        <a:solidFill>
          <a:schemeClr val="tx1"/>
        </a:solidFill>
        <a:latin typeface="Arial Regular"/>
        <a:ea typeface="+mn-ea"/>
        <a:cs typeface="+mn-cs"/>
      </a:defRPr>
    </a:lvl3pPr>
    <a:lvl4pPr marL="846138" indent="-177800" algn="l" defTabSz="914400" rtl="0" eaLnBrk="1" latinLnBrk="0" hangingPunct="1">
      <a:buFont typeface="System Font Regular"/>
      <a:buChar char="–"/>
      <a:tabLst/>
      <a:defRPr sz="1200" b="0" i="0" kern="1200">
        <a:solidFill>
          <a:schemeClr val="tx1"/>
        </a:solidFill>
        <a:latin typeface="Arial Regular"/>
        <a:ea typeface="+mn-ea"/>
        <a:cs typeface="+mn-cs"/>
      </a:defRPr>
    </a:lvl4pPr>
    <a:lvl5pPr marL="1022350" indent="-176213" algn="l" defTabSz="914400" rtl="0" eaLnBrk="1" latinLnBrk="0" hangingPunct="1">
      <a:buFont typeface="Arial" panose="020B0604020202020204" pitchFamily="34" charset="0"/>
      <a:buChar char="•"/>
      <a:tabLst/>
      <a:defRPr sz="1200" b="0" i="0" kern="1200">
        <a:solidFill>
          <a:schemeClr val="tx1"/>
        </a:solidFill>
        <a:latin typeface="Arial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a:t>Dette lysarket kan du skjule eller fjerne når du skal bruke denne PPT-en på refleksjonsverkstedet.</a:t>
            </a:r>
          </a:p>
          <a:p>
            <a:pPr marL="0" indent="0">
              <a:buNone/>
            </a:pPr>
            <a:endParaRPr lang="nb-NO"/>
          </a:p>
        </p:txBody>
      </p:sp>
      <p:sp>
        <p:nvSpPr>
          <p:cNvPr id="4" name="Plassholder for dato 3"/>
          <p:cNvSpPr>
            <a:spLocks noGrp="1"/>
          </p:cNvSpPr>
          <p:nvPr>
            <p:ph type="dt" sz="quarter" idx="1"/>
          </p:nvPr>
        </p:nvSpPr>
        <p:spPr/>
        <p:txBody>
          <a:bodyPr/>
          <a:lstStyle/>
          <a:p>
            <a:fld id="{8B23B0E9-98D9-A04D-AF6B-E5FA66EF2D4F}" type="datetime1">
              <a:rPr lang="nb-NO" smtClean="0"/>
              <a:t>11.06.2024</a:t>
            </a:fld>
            <a:endParaRPr lang="nb-NO"/>
          </a:p>
        </p:txBody>
      </p:sp>
      <p:sp>
        <p:nvSpPr>
          <p:cNvPr id="5" name="Plassholder for lysbildenummer 4"/>
          <p:cNvSpPr>
            <a:spLocks noGrp="1"/>
          </p:cNvSpPr>
          <p:nvPr>
            <p:ph type="sldNum" sz="quarter" idx="5"/>
          </p:nvPr>
        </p:nvSpPr>
        <p:spPr/>
        <p:txBody>
          <a:bodyPr/>
          <a:lstStyle/>
          <a:p>
            <a:fld id="{3D7622FB-343F-3A4F-848E-AB9F407A3C84}" type="slidenum">
              <a:rPr lang="nb-NO" smtClean="0"/>
              <a:pPr/>
              <a:t>1</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topptekst 6"/>
          <p:cNvSpPr>
            <a:spLocks noGrp="1"/>
          </p:cNvSpPr>
          <p:nvPr>
            <p:ph type="hdr" sz="quarter"/>
          </p:nvPr>
        </p:nvSpPr>
        <p:spPr/>
        <p:txBody>
          <a:bodyPr/>
          <a:lstStyle/>
          <a:p>
            <a:endParaRPr lang="nb-NO" sz="1100"/>
          </a:p>
        </p:txBody>
      </p:sp>
    </p:spTree>
    <p:extLst>
      <p:ext uri="{BB962C8B-B14F-4D97-AF65-F5344CB8AC3E}">
        <p14:creationId xmlns:p14="http://schemas.microsoft.com/office/powerpoint/2010/main" val="2581688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800" i="0"/>
              <a:t>Sett av 15 min til å finne forbedringsområder; 5 min til individuelt arbeid og 10 min i plenum. Forklar hvordan denne økten skal foregå – Skal de notere på lysark 10 som du har skrevet ut, eller notere på noe annet? Eller skal de bare tenke? De siste 5 min brukes på å bli enige om/stemme over hva gruppen/enheten skal bli bedre på og hvordan.</a:t>
            </a:r>
          </a:p>
          <a:p>
            <a:pPr marL="0" indent="0">
              <a:buNone/>
            </a:pPr>
            <a:endParaRPr lang="nb-NO" sz="1800" i="0"/>
          </a:p>
          <a:p>
            <a:pPr marL="0" indent="0">
              <a:buNone/>
            </a:pPr>
            <a:endParaRPr lang="nb-NO"/>
          </a:p>
        </p:txBody>
      </p:sp>
      <p:sp>
        <p:nvSpPr>
          <p:cNvPr id="4" name="Plassholder for dato 3"/>
          <p:cNvSpPr>
            <a:spLocks noGrp="1"/>
          </p:cNvSpPr>
          <p:nvPr>
            <p:ph type="dt" sz="quarter" idx="1"/>
          </p:nvPr>
        </p:nvSpPr>
        <p:spPr/>
        <p:txBody>
          <a:bodyPr/>
          <a:lstStyle/>
          <a:p>
            <a:fld id="{8B23B0E9-98D9-A04D-AF6B-E5FA66EF2D4F}" type="datetime1">
              <a:rPr lang="nb-NO" smtClean="0"/>
              <a:t>11.06.2024</a:t>
            </a:fld>
            <a:endParaRPr lang="nb-NO"/>
          </a:p>
        </p:txBody>
      </p:sp>
      <p:sp>
        <p:nvSpPr>
          <p:cNvPr id="5" name="Plassholder for lysbildenummer 4"/>
          <p:cNvSpPr>
            <a:spLocks noGrp="1"/>
          </p:cNvSpPr>
          <p:nvPr>
            <p:ph type="sldNum" sz="quarter" idx="5"/>
          </p:nvPr>
        </p:nvSpPr>
        <p:spPr/>
        <p:txBody>
          <a:bodyPr/>
          <a:lstStyle/>
          <a:p>
            <a:fld id="{3D7622FB-343F-3A4F-848E-AB9F407A3C84}" type="slidenum">
              <a:rPr lang="nb-NO" smtClean="0"/>
              <a:pPr/>
              <a:t>10</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topptekst 6"/>
          <p:cNvSpPr>
            <a:spLocks noGrp="1"/>
          </p:cNvSpPr>
          <p:nvPr>
            <p:ph type="hdr" sz="quarter"/>
          </p:nvPr>
        </p:nvSpPr>
        <p:spPr/>
        <p:txBody>
          <a:bodyPr/>
          <a:lstStyle/>
          <a:p>
            <a:endParaRPr lang="nb-NO" sz="1100"/>
          </a:p>
        </p:txBody>
      </p:sp>
    </p:spTree>
    <p:extLst>
      <p:ext uri="{BB962C8B-B14F-4D97-AF65-F5344CB8AC3E}">
        <p14:creationId xmlns:p14="http://schemas.microsoft.com/office/powerpoint/2010/main" val="2956960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i="0" dirty="0"/>
              <a:t>Dette lysarket kan hver medarbeider få utdelt for å skrive ned hva hen selv skal bli bedre på og forslag til hva gruppen/enheten sammen skal bli bedre på.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i="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i="0" dirty="0"/>
              <a:t>Forslag til hva gruppen/enheten kan bli bedre på leses opp av hver enkelt medarbeider i plenum. Bruk neste lysark til å notere, slik at alle kan se forslagene. Deretter bør gruppen stemme over/bli enige om hva de skal jobbe med og hvordan.</a:t>
            </a:r>
          </a:p>
          <a:p>
            <a:pPr marL="0" indent="0">
              <a:buNone/>
            </a:pPr>
            <a:endParaRPr lang="nb-NO" dirty="0"/>
          </a:p>
        </p:txBody>
      </p:sp>
    </p:spTree>
    <p:extLst>
      <p:ext uri="{BB962C8B-B14F-4D97-AF65-F5344CB8AC3E}">
        <p14:creationId xmlns:p14="http://schemas.microsoft.com/office/powerpoint/2010/main" val="4076397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i="0" dirty="0"/>
              <a:t>Få forslagene til hva enheten kan bli bedre på ned på dette lysarket. Deretter bør gruppen stemme over/bli enige om hva de som gruppe skal jobbe med. Sett opp noen forslag til hvordan komme i mål med det som er blitt foreslått. Det som kommer opp bør det legges en gjennomføringsplan for. </a:t>
            </a:r>
          </a:p>
          <a:p>
            <a:pPr marL="0" indent="0">
              <a:buNone/>
            </a:pPr>
            <a:endParaRPr lang="nb-NO" dirty="0"/>
          </a:p>
        </p:txBody>
      </p:sp>
    </p:spTree>
    <p:extLst>
      <p:ext uri="{BB962C8B-B14F-4D97-AF65-F5344CB8AC3E}">
        <p14:creationId xmlns:p14="http://schemas.microsoft.com/office/powerpoint/2010/main" val="848400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dirty="0"/>
              <a:t>Lag en </a:t>
            </a:r>
            <a:r>
              <a:rPr lang="nb-NO" dirty="0" err="1"/>
              <a:t>Menti</a:t>
            </a:r>
            <a:r>
              <a:rPr lang="nb-NO" dirty="0"/>
              <a:t> med spørsmål til evalueringen. Her er noen forslag::</a:t>
            </a:r>
          </a:p>
          <a:p>
            <a:pPr marL="0" indent="0">
              <a:buNone/>
            </a:pPr>
            <a:endParaRPr lang="nb-NO" dirty="0"/>
          </a:p>
          <a:p>
            <a:pPr marL="342900" lvl="0" indent="-342900">
              <a:lnSpc>
                <a:spcPct val="107000"/>
              </a:lnSpc>
              <a:buFont typeface="+mj-lt"/>
              <a:buAutoNum type="arabicPeriod"/>
            </a:pPr>
            <a:r>
              <a:rPr lang="nb-NO"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 hvilken grad likte du tiltaket?</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nb-NO"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 hvilken grad følte du at tiltaket var lærerikt?</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nb-NO"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 hvilken grad opplever du at tiltaket påvirker måten du jobber på?</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nb-NO"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 hvilken grad var tiltaket motiverende for deg?</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nb-NO"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 hvilken grad var tiltaket relevant for deg?</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nb-NO"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 hvilken grad opplevde du trygghet i gruppen?</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br>
              <a:rPr lang="nb-NO" dirty="0"/>
            </a:br>
            <a:r>
              <a:rPr lang="nb-NO" dirty="0"/>
              <a:t>Du kan for eks. legge inn en vurderingsskala fra 1-5 der 1 er «Ikke i det hele tatt», 2 er «I liten grad», 3 er «Verken eller», 4 er «I noen grad» og 5 er «I stor grad».</a:t>
            </a:r>
          </a:p>
          <a:p>
            <a:pPr marL="0" indent="0">
              <a:buNone/>
            </a:pPr>
            <a:endParaRPr lang="nb-NO" dirty="0"/>
          </a:p>
          <a:p>
            <a:pPr marL="0" indent="0">
              <a:buNone/>
            </a:pPr>
            <a:r>
              <a:rPr lang="nb-NO" dirty="0"/>
              <a:t>Hvis du går for en evaluering i plenum, kan du enten lage noen enkle spørsmål selv, eller bruke forslagene over, og vise dem på skjermen.</a:t>
            </a:r>
          </a:p>
          <a:p>
            <a:pPr marL="228600" indent="-228600">
              <a:buAutoNum type="arabicPeriod"/>
            </a:pPr>
            <a:endParaRPr lang="nb-NO" dirty="0"/>
          </a:p>
        </p:txBody>
      </p:sp>
      <p:sp>
        <p:nvSpPr>
          <p:cNvPr id="4" name="Plassholder for dato 3"/>
          <p:cNvSpPr>
            <a:spLocks noGrp="1"/>
          </p:cNvSpPr>
          <p:nvPr>
            <p:ph type="dt" sz="quarter" idx="1"/>
          </p:nvPr>
        </p:nvSpPr>
        <p:spPr/>
        <p:txBody>
          <a:bodyPr/>
          <a:lstStyle/>
          <a:p>
            <a:fld id="{8B23B0E9-98D9-A04D-AF6B-E5FA66EF2D4F}" type="datetime1">
              <a:rPr lang="nb-NO" smtClean="0"/>
              <a:t>11.06.2024</a:t>
            </a:fld>
            <a:endParaRPr lang="nb-NO"/>
          </a:p>
        </p:txBody>
      </p:sp>
      <p:sp>
        <p:nvSpPr>
          <p:cNvPr id="5" name="Plassholder for lysbildenummer 4"/>
          <p:cNvSpPr>
            <a:spLocks noGrp="1"/>
          </p:cNvSpPr>
          <p:nvPr>
            <p:ph type="sldNum" sz="quarter" idx="5"/>
          </p:nvPr>
        </p:nvSpPr>
        <p:spPr/>
        <p:txBody>
          <a:bodyPr/>
          <a:lstStyle/>
          <a:p>
            <a:fld id="{3D7622FB-343F-3A4F-848E-AB9F407A3C84}" type="slidenum">
              <a:rPr lang="nb-NO" smtClean="0"/>
              <a:pPr/>
              <a:t>13</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topptekst 6"/>
          <p:cNvSpPr>
            <a:spLocks noGrp="1"/>
          </p:cNvSpPr>
          <p:nvPr>
            <p:ph type="hdr" sz="quarter"/>
          </p:nvPr>
        </p:nvSpPr>
        <p:spPr/>
        <p:txBody>
          <a:bodyPr/>
          <a:lstStyle/>
          <a:p>
            <a:endParaRPr lang="nb-NO" sz="1100"/>
          </a:p>
        </p:txBody>
      </p:sp>
    </p:spTree>
    <p:extLst>
      <p:ext uri="{BB962C8B-B14F-4D97-AF65-F5344CB8AC3E}">
        <p14:creationId xmlns:p14="http://schemas.microsoft.com/office/powerpoint/2010/main" val="2420425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a:t>Dette lysarket kan du skjule eller fjerne når du skal bruke denne PPT-en på refleksjonsverkstedet.</a:t>
            </a:r>
          </a:p>
          <a:p>
            <a:pPr marL="0" indent="0">
              <a:buNone/>
            </a:pPr>
            <a:endParaRPr lang="nb-NO"/>
          </a:p>
        </p:txBody>
      </p:sp>
      <p:sp>
        <p:nvSpPr>
          <p:cNvPr id="4" name="Plassholder for dato 3"/>
          <p:cNvSpPr>
            <a:spLocks noGrp="1"/>
          </p:cNvSpPr>
          <p:nvPr>
            <p:ph type="dt" sz="quarter" idx="1"/>
          </p:nvPr>
        </p:nvSpPr>
        <p:spPr/>
        <p:txBody>
          <a:bodyPr/>
          <a:lstStyle/>
          <a:p>
            <a:fld id="{8B23B0E9-98D9-A04D-AF6B-E5FA66EF2D4F}" type="datetime1">
              <a:rPr lang="nb-NO" smtClean="0"/>
              <a:t>11.06.2024</a:t>
            </a:fld>
            <a:endParaRPr lang="nb-NO"/>
          </a:p>
        </p:txBody>
      </p:sp>
      <p:sp>
        <p:nvSpPr>
          <p:cNvPr id="5" name="Plassholder for lysbildenummer 4"/>
          <p:cNvSpPr>
            <a:spLocks noGrp="1"/>
          </p:cNvSpPr>
          <p:nvPr>
            <p:ph type="sldNum" sz="quarter" idx="5"/>
          </p:nvPr>
        </p:nvSpPr>
        <p:spPr/>
        <p:txBody>
          <a:bodyPr/>
          <a:lstStyle/>
          <a:p>
            <a:fld id="{3D7622FB-343F-3A4F-848E-AB9F407A3C84}" type="slidenum">
              <a:rPr lang="nb-NO" smtClean="0"/>
              <a:pPr/>
              <a:t>2</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topptekst 6"/>
          <p:cNvSpPr>
            <a:spLocks noGrp="1"/>
          </p:cNvSpPr>
          <p:nvPr>
            <p:ph type="hdr" sz="quarter"/>
          </p:nvPr>
        </p:nvSpPr>
        <p:spPr/>
        <p:txBody>
          <a:bodyPr/>
          <a:lstStyle/>
          <a:p>
            <a:endParaRPr lang="nb-NO" sz="1100"/>
          </a:p>
        </p:txBody>
      </p:sp>
    </p:spTree>
    <p:extLst>
      <p:ext uri="{BB962C8B-B14F-4D97-AF65-F5344CB8AC3E}">
        <p14:creationId xmlns:p14="http://schemas.microsoft.com/office/powerpoint/2010/main" val="1736761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i="1"/>
              <a:t>Forslag til manus til den som skal fasilitere verkstedet:</a:t>
            </a:r>
          </a:p>
          <a:p>
            <a:pPr marL="0" indent="0">
              <a:buNone/>
            </a:pPr>
            <a:endParaRPr lang="nb-NO" i="1"/>
          </a:p>
          <a:p>
            <a:pPr marL="0" marR="0" lvl="0" indent="0" algn="l" defTabSz="914400" rtl="0" eaLnBrk="1" fontAlgn="auto" latinLnBrk="0" hangingPunct="1">
              <a:lnSpc>
                <a:spcPct val="100000"/>
              </a:lnSpc>
              <a:spcBef>
                <a:spcPts val="600"/>
              </a:spcBef>
              <a:spcAft>
                <a:spcPts val="0"/>
              </a:spcAft>
              <a:buClr>
                <a:srgbClr val="FFFFFF"/>
              </a:buClr>
              <a:buSzTx/>
              <a:buFont typeface="Arial" panose="020B0604020202020204" pitchFamily="34" charset="0"/>
              <a:buNone/>
              <a:tabLst/>
              <a:defRPr/>
            </a:pPr>
            <a:r>
              <a:rPr kumimoji="0" lang="nb-NO" sz="1200" b="1" i="0" u="none" strike="noStrike" kern="1200" cap="none" spc="0" normalizeH="0" baseline="0" noProof="0">
                <a:ln>
                  <a:noFill/>
                </a:ln>
                <a:solidFill>
                  <a:srgbClr val="FFFFFF"/>
                </a:solidFill>
                <a:effectLst/>
                <a:uLnTx/>
                <a:uFillTx/>
                <a:latin typeface="Arial" panose="020B0604020202020204"/>
                <a:ea typeface="+mn-ea"/>
                <a:cs typeface="+mn-cs"/>
              </a:rPr>
              <a:t>Formålet med å gjennomføre en øvelse i perspektivtaking er å øve på saksbehandlerrollen og myndighetsrollen </a:t>
            </a:r>
            <a:r>
              <a:rPr kumimoji="0" lang="nb-NO" sz="1200" b="0" i="0" u="none" strike="noStrike" kern="1200" cap="none" spc="0" normalizeH="0" baseline="0" noProof="0">
                <a:ln>
                  <a:noFill/>
                </a:ln>
                <a:solidFill>
                  <a:srgbClr val="FFFFFF"/>
                </a:solidFill>
                <a:effectLst/>
                <a:uLnTx/>
                <a:uFillTx/>
                <a:latin typeface="Arial" panose="020B0604020202020204"/>
                <a:ea typeface="+mn-ea"/>
                <a:cs typeface="+mn-cs"/>
              </a:rPr>
              <a:t>for å få mest mulig læringsutbytte av e-læringskurset ved å relatere det faglige innholdet til egen arbeidshverdag. </a:t>
            </a:r>
            <a:endParaRPr lang="nb-NO"/>
          </a:p>
          <a:p>
            <a:pPr marL="0" indent="0">
              <a:buNone/>
            </a:pPr>
            <a:endParaRPr lang="nb-NO"/>
          </a:p>
        </p:txBody>
      </p:sp>
      <p:sp>
        <p:nvSpPr>
          <p:cNvPr id="4" name="Plassholder for dato 3"/>
          <p:cNvSpPr>
            <a:spLocks noGrp="1"/>
          </p:cNvSpPr>
          <p:nvPr>
            <p:ph type="dt" sz="quarter"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3B0E9-98D9-A04D-AF6B-E5FA66EF2D4F}" type="datetime1">
              <a:rPr kumimoji="0" lang="nb-NO"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11.06.2024</a:t>
            </a:fld>
            <a:endParaRPr kumimoji="0" lang="nb-NO" sz="9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Plassholder for lysbildenummer 4"/>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7622FB-343F-3A4F-848E-AB9F407A3C84}" type="slidenum">
              <a:rPr kumimoji="0" lang="nb-NO"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nb-NO" sz="9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Plassholder for bunntekst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9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Plassholder for topptekst 6"/>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05813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i="1" dirty="0"/>
              <a:t>Forslag til manus til den som skal </a:t>
            </a:r>
            <a:r>
              <a:rPr lang="nb-NO" i="1" dirty="0" err="1"/>
              <a:t>fasilitere</a:t>
            </a:r>
            <a:r>
              <a:rPr lang="nb-NO" i="1" dirty="0"/>
              <a:t> verkstedet:</a:t>
            </a:r>
          </a:p>
          <a:p>
            <a:pPr marL="0" indent="0">
              <a:buNone/>
            </a:pPr>
            <a:endParaRPr lang="nb-NO" i="1" dirty="0"/>
          </a:p>
          <a:p>
            <a:pPr marL="0" marR="0" lvl="0" indent="0" algn="l" defTabSz="914400" rtl="0" eaLnBrk="1" fontAlgn="auto" latinLnBrk="0" hangingPunct="1">
              <a:lnSpc>
                <a:spcPct val="100000"/>
              </a:lnSpc>
              <a:spcBef>
                <a:spcPts val="600"/>
              </a:spcBef>
              <a:spcAft>
                <a:spcPts val="0"/>
              </a:spcAft>
              <a:buClr>
                <a:srgbClr val="FFFFFF"/>
              </a:buClr>
              <a:buSzTx/>
              <a:buFont typeface="Arial" panose="020B0604020202020204" pitchFamily="34" charset="0"/>
              <a:buNone/>
              <a:tabLst/>
              <a:defRPr/>
            </a:pPr>
            <a:r>
              <a:rPr lang="nb-NO" b="0" dirty="0">
                <a:solidFill>
                  <a:srgbClr val="FF0000"/>
                </a:solidFill>
                <a:highlight>
                  <a:srgbClr val="FFFF00"/>
                </a:highlight>
              </a:rPr>
              <a:t>Forskning på læring viser at når vi jobber aktivt med fagstoff lærer vi best</a:t>
            </a:r>
            <a:r>
              <a:rPr lang="nb-NO" b="1" dirty="0">
                <a:solidFill>
                  <a:srgbClr val="FF0000"/>
                </a:solidFill>
                <a:highlight>
                  <a:srgbClr val="FFFF00"/>
                </a:highlight>
              </a:rPr>
              <a:t>.</a:t>
            </a:r>
            <a:r>
              <a:rPr lang="nb-NO" dirty="0">
                <a:solidFill>
                  <a:srgbClr val="FF0000"/>
                </a:solidFill>
                <a:highlight>
                  <a:srgbClr val="FFFF00"/>
                </a:highlight>
              </a:rPr>
              <a:t> </a:t>
            </a:r>
            <a:r>
              <a:rPr lang="nb-NO" dirty="0"/>
              <a:t>Øvelsen i perspektivtaking skal hjelpe oss til å utvikle dypere forståelse av fagstoffet ved å relatere det faglige innholdet i En sak for Walter til vår egen arbeidshverdag. </a:t>
            </a:r>
          </a:p>
          <a:p>
            <a:pPr marL="0" marR="0" lvl="0" indent="0" algn="l" defTabSz="914400" rtl="0" eaLnBrk="1" fontAlgn="auto" latinLnBrk="0" hangingPunct="1">
              <a:lnSpc>
                <a:spcPct val="100000"/>
              </a:lnSpc>
              <a:spcBef>
                <a:spcPts val="600"/>
              </a:spcBef>
              <a:spcAft>
                <a:spcPts val="0"/>
              </a:spcAft>
              <a:buClr>
                <a:srgbClr val="FFFFFF"/>
              </a:buClr>
              <a:buSzTx/>
              <a:buFont typeface="Arial" panose="020B0604020202020204" pitchFamily="34" charset="0"/>
              <a:buNone/>
              <a:tabLst/>
              <a:defRPr/>
            </a:pPr>
            <a:endParaRPr lang="nb-NO" dirty="0"/>
          </a:p>
          <a:p>
            <a:pPr marL="0" marR="0" lvl="0" indent="0" algn="l" defTabSz="914400" rtl="0" eaLnBrk="1" fontAlgn="auto" latinLnBrk="0" hangingPunct="1">
              <a:lnSpc>
                <a:spcPct val="100000"/>
              </a:lnSpc>
              <a:spcBef>
                <a:spcPts val="600"/>
              </a:spcBef>
              <a:spcAft>
                <a:spcPts val="0"/>
              </a:spcAft>
              <a:buClr>
                <a:srgbClr val="FFFFFF"/>
              </a:buClr>
              <a:buSzTx/>
              <a:buFont typeface="Arial" panose="020B0604020202020204" pitchFamily="34" charset="0"/>
              <a:buNone/>
              <a:tabLst/>
              <a:defRPr/>
            </a:pPr>
            <a:r>
              <a:rPr lang="nb-NO" dirty="0"/>
              <a:t>Vi skal gjennom to aktiviteter i dag som vil hjelpe oss med å se omgivelsene fra andres ståsted, følelser og ønsker. Det er rollespill og refleksjonsarbeid med perspektivtaking.</a:t>
            </a:r>
          </a:p>
          <a:p>
            <a:pPr marL="0" marR="0" lvl="0" indent="0" algn="l" defTabSz="914400" rtl="0" eaLnBrk="1" fontAlgn="auto" latinLnBrk="0" hangingPunct="1">
              <a:lnSpc>
                <a:spcPct val="100000"/>
              </a:lnSpc>
              <a:spcBef>
                <a:spcPts val="600"/>
              </a:spcBef>
              <a:spcAft>
                <a:spcPts val="0"/>
              </a:spcAft>
              <a:buClr>
                <a:srgbClr val="FFFFFF"/>
              </a:buClr>
              <a:buSzTx/>
              <a:buFont typeface="Arial" panose="020B0604020202020204" pitchFamily="34" charset="0"/>
              <a:buNone/>
              <a:tabLst/>
              <a:defRPr/>
            </a:pPr>
            <a:endParaRPr lang="nb-NO" sz="1050" b="1" kern="0" dirty="0">
              <a:solidFill>
                <a:srgbClr val="111111"/>
              </a:solidFill>
              <a:effectLst/>
              <a:latin typeface="Roboto" panose="02000000000000000000" pitchFamily="2" charset="0"/>
              <a:ea typeface="Times New Roman" panose="02020603050405020304" pitchFamily="18" charset="0"/>
              <a:cs typeface="Times New Roman" panose="02020603050405020304" pitchFamily="18" charset="0"/>
            </a:endParaRPr>
          </a:p>
          <a:p>
            <a:pPr marL="0" indent="0">
              <a:buNone/>
            </a:pPr>
            <a:endParaRPr lang="nb-NO" dirty="0"/>
          </a:p>
        </p:txBody>
      </p:sp>
      <p:sp>
        <p:nvSpPr>
          <p:cNvPr id="4" name="Plassholder for dato 3"/>
          <p:cNvSpPr>
            <a:spLocks noGrp="1"/>
          </p:cNvSpPr>
          <p:nvPr>
            <p:ph type="dt" sz="quarter" idx="1"/>
          </p:nvPr>
        </p:nvSpPr>
        <p:spPr/>
        <p:txBody>
          <a:bodyPr/>
          <a:lstStyle/>
          <a:p>
            <a:fld id="{8B23B0E9-98D9-A04D-AF6B-E5FA66EF2D4F}" type="datetime1">
              <a:rPr lang="nb-NO" smtClean="0"/>
              <a:t>11.06.2024</a:t>
            </a:fld>
            <a:endParaRPr lang="nb-NO"/>
          </a:p>
        </p:txBody>
      </p:sp>
      <p:sp>
        <p:nvSpPr>
          <p:cNvPr id="5" name="Plassholder for lysbildenummer 4"/>
          <p:cNvSpPr>
            <a:spLocks noGrp="1"/>
          </p:cNvSpPr>
          <p:nvPr>
            <p:ph type="sldNum" sz="quarter" idx="5"/>
          </p:nvPr>
        </p:nvSpPr>
        <p:spPr/>
        <p:txBody>
          <a:bodyPr/>
          <a:lstStyle/>
          <a:p>
            <a:fld id="{3D7622FB-343F-3A4F-848E-AB9F407A3C84}" type="slidenum">
              <a:rPr lang="nb-NO" smtClean="0"/>
              <a:pPr/>
              <a:t>4</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topptekst 6"/>
          <p:cNvSpPr>
            <a:spLocks noGrp="1"/>
          </p:cNvSpPr>
          <p:nvPr>
            <p:ph type="hdr" sz="quarter"/>
          </p:nvPr>
        </p:nvSpPr>
        <p:spPr/>
        <p:txBody>
          <a:bodyPr/>
          <a:lstStyle/>
          <a:p>
            <a:endParaRPr lang="nb-NO" sz="1100"/>
          </a:p>
        </p:txBody>
      </p:sp>
    </p:spTree>
    <p:extLst>
      <p:ext uri="{BB962C8B-B14F-4D97-AF65-F5344CB8AC3E}">
        <p14:creationId xmlns:p14="http://schemas.microsoft.com/office/powerpoint/2010/main" val="1733103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sz="1200" b="1" dirty="0"/>
              <a:t>Tidsbruk: </a:t>
            </a:r>
            <a:r>
              <a:rPr lang="nb-NO" sz="1200" dirty="0"/>
              <a:t>1 time (innledningen + plan for øvelsen)</a:t>
            </a:r>
          </a:p>
          <a:p>
            <a:pPr marL="0" indent="0">
              <a:buNone/>
            </a:pPr>
            <a:r>
              <a:rPr lang="nb-NO" sz="1200" b="1" dirty="0"/>
              <a:t>Plan for øvelsen:</a:t>
            </a:r>
          </a:p>
          <a:p>
            <a:pPr marL="457200" indent="-457200">
              <a:buAutoNum type="arabicPeriod"/>
            </a:pPr>
            <a:r>
              <a:rPr lang="nb-NO" sz="1200" dirty="0"/>
              <a:t>Se film om hvorfor perspektivtaking gir et godt læringsutbytte  (2 min)</a:t>
            </a:r>
          </a:p>
          <a:p>
            <a:pPr marL="457200" indent="-457200">
              <a:buAutoNum type="arabicPeriod"/>
            </a:pPr>
            <a:r>
              <a:rPr lang="nb-NO" sz="1200" dirty="0"/>
              <a:t>Presenter problemstillingen for øvelsen (2 min)</a:t>
            </a:r>
          </a:p>
          <a:p>
            <a:pPr marL="457200" indent="-457200">
              <a:buAutoNum type="arabicPeriod"/>
            </a:pPr>
            <a:r>
              <a:rPr lang="nb-NO" sz="1200" dirty="0"/>
              <a:t>Øvelse i perspektivtaking to og to (5 + 5 min)</a:t>
            </a:r>
          </a:p>
          <a:p>
            <a:pPr marL="457200" indent="-457200">
              <a:buAutoNum type="arabicPeriod"/>
            </a:pPr>
            <a:r>
              <a:rPr lang="nb-NO" sz="1200" dirty="0"/>
              <a:t>Refleksjonsarbeid to og to med tilbakemeldinger på rollespillet (5 min)</a:t>
            </a:r>
          </a:p>
          <a:p>
            <a:pPr marL="457200" indent="-457200">
              <a:buAutoNum type="arabicPeriod"/>
            </a:pPr>
            <a:r>
              <a:rPr lang="nb-NO" sz="1200" dirty="0"/>
              <a:t>Refleksjon i plenum (15 min)</a:t>
            </a:r>
          </a:p>
          <a:p>
            <a:pPr marL="457200" indent="-457200">
              <a:buAutoNum type="arabicPeriod"/>
            </a:pPr>
            <a:r>
              <a:rPr lang="nb-NO" sz="1200" dirty="0"/>
              <a:t>Identifiser forbedringsområder, utviklingsmål og hvordan følge opp over tid (15 min)</a:t>
            </a:r>
          </a:p>
          <a:p>
            <a:pPr marL="457200" indent="-457200">
              <a:buAutoNum type="arabicPeriod"/>
            </a:pPr>
            <a:r>
              <a:rPr lang="nb-NO" sz="1200" dirty="0"/>
              <a:t>Evaluer øvelsen (6 min)</a:t>
            </a:r>
            <a:endParaRPr lang="nb-NO" dirty="0"/>
          </a:p>
          <a:p>
            <a:pPr marL="0" indent="0">
              <a:buNone/>
            </a:pPr>
            <a:endParaRPr lang="nb-NO" dirty="0"/>
          </a:p>
        </p:txBody>
      </p:sp>
      <p:sp>
        <p:nvSpPr>
          <p:cNvPr id="4" name="Plassholder for dato 3"/>
          <p:cNvSpPr>
            <a:spLocks noGrp="1"/>
          </p:cNvSpPr>
          <p:nvPr>
            <p:ph type="dt" sz="quarter" idx="1"/>
          </p:nvPr>
        </p:nvSpPr>
        <p:spPr/>
        <p:txBody>
          <a:bodyPr/>
          <a:lstStyle/>
          <a:p>
            <a:fld id="{8B23B0E9-98D9-A04D-AF6B-E5FA66EF2D4F}" type="datetime1">
              <a:rPr lang="nb-NO" smtClean="0"/>
              <a:t>11.06.2024</a:t>
            </a:fld>
            <a:endParaRPr lang="nb-NO"/>
          </a:p>
        </p:txBody>
      </p:sp>
      <p:sp>
        <p:nvSpPr>
          <p:cNvPr id="5" name="Plassholder for lysbildenummer 4"/>
          <p:cNvSpPr>
            <a:spLocks noGrp="1"/>
          </p:cNvSpPr>
          <p:nvPr>
            <p:ph type="sldNum" sz="quarter" idx="5"/>
          </p:nvPr>
        </p:nvSpPr>
        <p:spPr/>
        <p:txBody>
          <a:bodyPr/>
          <a:lstStyle/>
          <a:p>
            <a:fld id="{3D7622FB-343F-3A4F-848E-AB9F407A3C84}" type="slidenum">
              <a:rPr lang="nb-NO" smtClean="0"/>
              <a:pPr/>
              <a:t>5</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topptekst 6"/>
          <p:cNvSpPr>
            <a:spLocks noGrp="1"/>
          </p:cNvSpPr>
          <p:nvPr>
            <p:ph type="hdr" sz="quarter"/>
          </p:nvPr>
        </p:nvSpPr>
        <p:spPr/>
        <p:txBody>
          <a:bodyPr/>
          <a:lstStyle/>
          <a:p>
            <a:endParaRPr lang="nb-NO" sz="1100"/>
          </a:p>
        </p:txBody>
      </p:sp>
    </p:spTree>
    <p:extLst>
      <p:ext uri="{BB962C8B-B14F-4D97-AF65-F5344CB8AC3E}">
        <p14:creationId xmlns:p14="http://schemas.microsoft.com/office/powerpoint/2010/main" val="4006150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800" i="0" dirty="0"/>
              <a:t>For å spille av filmen, trenger du internettilgang. Sjekk at lyden på høyttalerne er på.  </a:t>
            </a:r>
          </a:p>
        </p:txBody>
      </p:sp>
      <p:sp>
        <p:nvSpPr>
          <p:cNvPr id="4" name="Plassholder for dato 3"/>
          <p:cNvSpPr>
            <a:spLocks noGrp="1"/>
          </p:cNvSpPr>
          <p:nvPr>
            <p:ph type="dt" sz="quarter" idx="1"/>
          </p:nvPr>
        </p:nvSpPr>
        <p:spPr/>
        <p:txBody>
          <a:bodyPr/>
          <a:lstStyle/>
          <a:p>
            <a:fld id="{8B23B0E9-98D9-A04D-AF6B-E5FA66EF2D4F}" type="datetime1">
              <a:rPr lang="nb-NO" smtClean="0"/>
              <a:t>11.06.2024</a:t>
            </a:fld>
            <a:endParaRPr lang="nb-NO"/>
          </a:p>
        </p:txBody>
      </p:sp>
      <p:sp>
        <p:nvSpPr>
          <p:cNvPr id="5" name="Plassholder for lysbildenummer 4"/>
          <p:cNvSpPr>
            <a:spLocks noGrp="1"/>
          </p:cNvSpPr>
          <p:nvPr>
            <p:ph type="sldNum" sz="quarter" idx="5"/>
          </p:nvPr>
        </p:nvSpPr>
        <p:spPr/>
        <p:txBody>
          <a:bodyPr/>
          <a:lstStyle/>
          <a:p>
            <a:fld id="{3D7622FB-343F-3A4F-848E-AB9F407A3C84}" type="slidenum">
              <a:rPr lang="nb-NO" smtClean="0"/>
              <a:pPr/>
              <a:t>6</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topptekst 6"/>
          <p:cNvSpPr>
            <a:spLocks noGrp="1"/>
          </p:cNvSpPr>
          <p:nvPr>
            <p:ph type="hdr" sz="quarter"/>
          </p:nvPr>
        </p:nvSpPr>
        <p:spPr/>
        <p:txBody>
          <a:bodyPr/>
          <a:lstStyle/>
          <a:p>
            <a:endParaRPr lang="nb-NO" sz="1100"/>
          </a:p>
        </p:txBody>
      </p:sp>
    </p:spTree>
    <p:extLst>
      <p:ext uri="{BB962C8B-B14F-4D97-AF65-F5344CB8AC3E}">
        <p14:creationId xmlns:p14="http://schemas.microsoft.com/office/powerpoint/2010/main" val="3361117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sz="1800"/>
              <a:t>Presenter problemstilling og del gruppene i to og to (2 min). Lag gjerne en problemstilling for øvelsen som er mer relevant for dere. </a:t>
            </a:r>
          </a:p>
          <a:p>
            <a:pPr marL="0" indent="0">
              <a:buNone/>
            </a:pPr>
            <a:endParaRPr lang="nb-NO" sz="1800"/>
          </a:p>
          <a:p>
            <a:pPr marL="457200" indent="-457200">
              <a:buAutoNum type="arabicPeriod"/>
            </a:pPr>
            <a:endParaRPr lang="nb-NO" sz="1800"/>
          </a:p>
          <a:p>
            <a:pPr marL="0" indent="0">
              <a:buNone/>
            </a:pPr>
            <a:endParaRPr lang="nb-NO"/>
          </a:p>
        </p:txBody>
      </p:sp>
      <p:sp>
        <p:nvSpPr>
          <p:cNvPr id="4" name="Plassholder for dato 3"/>
          <p:cNvSpPr>
            <a:spLocks noGrp="1"/>
          </p:cNvSpPr>
          <p:nvPr>
            <p:ph type="dt" sz="quarter" idx="1"/>
          </p:nvPr>
        </p:nvSpPr>
        <p:spPr/>
        <p:txBody>
          <a:bodyPr/>
          <a:lstStyle/>
          <a:p>
            <a:fld id="{8B23B0E9-98D9-A04D-AF6B-E5FA66EF2D4F}" type="datetime1">
              <a:rPr lang="nb-NO" smtClean="0"/>
              <a:t>11.06.2024</a:t>
            </a:fld>
            <a:endParaRPr lang="nb-NO"/>
          </a:p>
        </p:txBody>
      </p:sp>
      <p:sp>
        <p:nvSpPr>
          <p:cNvPr id="5" name="Plassholder for lysbildenummer 4"/>
          <p:cNvSpPr>
            <a:spLocks noGrp="1"/>
          </p:cNvSpPr>
          <p:nvPr>
            <p:ph type="sldNum" sz="quarter" idx="5"/>
          </p:nvPr>
        </p:nvSpPr>
        <p:spPr/>
        <p:txBody>
          <a:bodyPr/>
          <a:lstStyle/>
          <a:p>
            <a:fld id="{3D7622FB-343F-3A4F-848E-AB9F407A3C84}" type="slidenum">
              <a:rPr lang="nb-NO" smtClean="0"/>
              <a:pPr/>
              <a:t>7</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topptekst 6"/>
          <p:cNvSpPr>
            <a:spLocks noGrp="1"/>
          </p:cNvSpPr>
          <p:nvPr>
            <p:ph type="hdr" sz="quarter"/>
          </p:nvPr>
        </p:nvSpPr>
        <p:spPr/>
        <p:txBody>
          <a:bodyPr/>
          <a:lstStyle/>
          <a:p>
            <a:endParaRPr lang="nb-NO" sz="1100"/>
          </a:p>
        </p:txBody>
      </p:sp>
    </p:spTree>
    <p:extLst>
      <p:ext uri="{BB962C8B-B14F-4D97-AF65-F5344CB8AC3E}">
        <p14:creationId xmlns:p14="http://schemas.microsoft.com/office/powerpoint/2010/main" val="3629590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800" b="1"/>
              <a:t>Presenter plan for øvelsen: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nb-NO" sz="1800"/>
              <a:t>Øvelse i perspektivtaking to og to (</a:t>
            </a:r>
            <a:r>
              <a:rPr lang="nb-NO" sz="1800" kern="100">
                <a:effectLst/>
                <a:latin typeface="Calibri" panose="020F0502020204030204" pitchFamily="34" charset="0"/>
                <a:ea typeface="Calibri" panose="020F0502020204030204" pitchFamily="34" charset="0"/>
                <a:cs typeface="Times New Roman" panose="02020603050405020304" pitchFamily="18" charset="0"/>
              </a:rPr>
              <a:t>10 minutter til sammen på rollespillet, der man bytter rolle etter 5 min.</a:t>
            </a:r>
            <a:r>
              <a:rPr lang="nb-NO" sz="1800"/>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nb-NO" sz="1800"/>
              <a:t>Refleksjonsarbeid to og to med tilbakemeldinger på rollespillet (5 min)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nb-NO" sz="1800"/>
              <a:t>Refleksjon i plenum (15 min)</a:t>
            </a:r>
          </a:p>
          <a:p>
            <a:pPr marL="0" indent="0">
              <a:buNone/>
            </a:pPr>
            <a:endParaRPr lang="nb-NO"/>
          </a:p>
        </p:txBody>
      </p:sp>
      <p:sp>
        <p:nvSpPr>
          <p:cNvPr id="4" name="Plassholder for dato 3"/>
          <p:cNvSpPr>
            <a:spLocks noGrp="1"/>
          </p:cNvSpPr>
          <p:nvPr>
            <p:ph type="dt" sz="quarter" idx="1"/>
          </p:nvPr>
        </p:nvSpPr>
        <p:spPr/>
        <p:txBody>
          <a:bodyPr/>
          <a:lstStyle/>
          <a:p>
            <a:fld id="{8B23B0E9-98D9-A04D-AF6B-E5FA66EF2D4F}" type="datetime1">
              <a:rPr lang="nb-NO" smtClean="0"/>
              <a:t>11.06.2024</a:t>
            </a:fld>
            <a:endParaRPr lang="nb-NO"/>
          </a:p>
        </p:txBody>
      </p:sp>
      <p:sp>
        <p:nvSpPr>
          <p:cNvPr id="5" name="Plassholder for lysbildenummer 4"/>
          <p:cNvSpPr>
            <a:spLocks noGrp="1"/>
          </p:cNvSpPr>
          <p:nvPr>
            <p:ph type="sldNum" sz="quarter" idx="5"/>
          </p:nvPr>
        </p:nvSpPr>
        <p:spPr/>
        <p:txBody>
          <a:bodyPr/>
          <a:lstStyle/>
          <a:p>
            <a:fld id="{3D7622FB-343F-3A4F-848E-AB9F407A3C84}" type="slidenum">
              <a:rPr lang="nb-NO" smtClean="0"/>
              <a:pPr/>
              <a:t>8</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topptekst 6"/>
          <p:cNvSpPr>
            <a:spLocks noGrp="1"/>
          </p:cNvSpPr>
          <p:nvPr>
            <p:ph type="hdr" sz="quarter"/>
          </p:nvPr>
        </p:nvSpPr>
        <p:spPr/>
        <p:txBody>
          <a:bodyPr/>
          <a:lstStyle/>
          <a:p>
            <a:endParaRPr lang="nb-NO" sz="1100"/>
          </a:p>
        </p:txBody>
      </p:sp>
    </p:spTree>
    <p:extLst>
      <p:ext uri="{BB962C8B-B14F-4D97-AF65-F5344CB8AC3E}">
        <p14:creationId xmlns:p14="http://schemas.microsoft.com/office/powerpoint/2010/main" val="1052510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sz="1800" i="1" dirty="0"/>
              <a:t>Forslag til manus til den som leder øvelsen: </a:t>
            </a:r>
          </a:p>
          <a:p>
            <a:pPr marL="0" indent="0">
              <a:buNone/>
            </a:pPr>
            <a:endParaRPr lang="nb-NO" sz="18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Som vi hørte i filmen er rollespill en god måte å praktisere perspektivtaking på. Rollespill innebærer å spille ulike roller i en gitt situasjon eller scenario. Formålet er å se situasjon fra andres synsvinkler, for å få større forståelse for ulike perspektiver og utfordre egne antakelser.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Etter rollespillet, er det satt av tid til refleksjonsarbeid i de samme gruppene. Da er det lurt å stille spørsmål som utfordrer til å reflektere over hva som er sagt og om man har fått nye perspektiver og innsikt. Vi bruker 5 min på dette.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I plenum diskuterer vi åpent om: “Hva ville du gjort i den situasjonen?” eller “Hvordan tror du den andre personen oppfattet din adferd?” Vi har satt av 15 min til å dele i plenum.</a:t>
            </a:r>
          </a:p>
          <a:p>
            <a:pPr marL="0" indent="0">
              <a:buNone/>
            </a:pPr>
            <a:endParaRPr lang="nb-NO" dirty="0"/>
          </a:p>
        </p:txBody>
      </p:sp>
      <p:sp>
        <p:nvSpPr>
          <p:cNvPr id="4" name="Plassholder for dato 3"/>
          <p:cNvSpPr>
            <a:spLocks noGrp="1"/>
          </p:cNvSpPr>
          <p:nvPr>
            <p:ph type="dt" sz="quarter" idx="1"/>
          </p:nvPr>
        </p:nvSpPr>
        <p:spPr/>
        <p:txBody>
          <a:bodyPr/>
          <a:lstStyle/>
          <a:p>
            <a:fld id="{8B23B0E9-98D9-A04D-AF6B-E5FA66EF2D4F}" type="datetime1">
              <a:rPr lang="nb-NO" smtClean="0"/>
              <a:t>11.06.2024</a:t>
            </a:fld>
            <a:endParaRPr lang="nb-NO"/>
          </a:p>
        </p:txBody>
      </p:sp>
      <p:sp>
        <p:nvSpPr>
          <p:cNvPr id="5" name="Plassholder for lysbildenummer 4"/>
          <p:cNvSpPr>
            <a:spLocks noGrp="1"/>
          </p:cNvSpPr>
          <p:nvPr>
            <p:ph type="sldNum" sz="quarter" idx="5"/>
          </p:nvPr>
        </p:nvSpPr>
        <p:spPr/>
        <p:txBody>
          <a:bodyPr/>
          <a:lstStyle/>
          <a:p>
            <a:fld id="{3D7622FB-343F-3A4F-848E-AB9F407A3C84}" type="slidenum">
              <a:rPr lang="nb-NO" smtClean="0"/>
              <a:pPr/>
              <a:t>9</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topptekst 6"/>
          <p:cNvSpPr>
            <a:spLocks noGrp="1"/>
          </p:cNvSpPr>
          <p:nvPr>
            <p:ph type="hdr" sz="quarter"/>
          </p:nvPr>
        </p:nvSpPr>
        <p:spPr/>
        <p:txBody>
          <a:bodyPr/>
          <a:lstStyle/>
          <a:p>
            <a:endParaRPr lang="nb-NO" sz="1100"/>
          </a:p>
        </p:txBody>
      </p:sp>
    </p:spTree>
    <p:extLst>
      <p:ext uri="{BB962C8B-B14F-4D97-AF65-F5344CB8AC3E}">
        <p14:creationId xmlns:p14="http://schemas.microsoft.com/office/powerpoint/2010/main" val="11425709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0.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2.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4.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ørsteside">
    <p:spTree>
      <p:nvGrpSpPr>
        <p:cNvPr id="1" name=""/>
        <p:cNvGrpSpPr/>
        <p:nvPr/>
      </p:nvGrpSpPr>
      <p:grpSpPr>
        <a:xfrm>
          <a:off x="0" y="0"/>
          <a:ext cx="0" cy="0"/>
          <a:chOff x="0" y="0"/>
          <a:chExt cx="0" cy="0"/>
        </a:xfrm>
      </p:grpSpPr>
      <p:pic>
        <p:nvPicPr>
          <p:cNvPr id="8" name="topplogo"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9" name="Rektangel 8">
            <a:extLst>
              <a:ext uri="{FF2B5EF4-FFF2-40B4-BE49-F238E27FC236}">
                <a16:creationId xmlns:a16="http://schemas.microsoft.com/office/drawing/2014/main" id="{BDA3A417-948B-C949-BA96-989B920783E4}"/>
              </a:ext>
            </a:extLst>
          </p:cNvPr>
          <p:cNvSpPr/>
          <p:nvPr userDrawn="1"/>
        </p:nvSpPr>
        <p:spPr>
          <a:xfrm>
            <a:off x="0" y="0"/>
            <a:ext cx="12192000" cy="6858000"/>
          </a:xfrm>
          <a:prstGeom prst="rect">
            <a:avLst/>
          </a:prstGeom>
          <a:solidFill>
            <a:srgbClr val="008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Tittel 1">
            <a:extLst>
              <a:ext uri="{FF2B5EF4-FFF2-40B4-BE49-F238E27FC236}">
                <a16:creationId xmlns:a16="http://schemas.microsoft.com/office/drawing/2014/main" id="{54706645-2291-C945-9646-D500C040A78A}"/>
              </a:ext>
            </a:extLst>
          </p:cNvPr>
          <p:cNvSpPr>
            <a:spLocks noGrp="1"/>
          </p:cNvSpPr>
          <p:nvPr>
            <p:ph type="ctrTitle"/>
          </p:nvPr>
        </p:nvSpPr>
        <p:spPr>
          <a:xfrm>
            <a:off x="527891" y="1717675"/>
            <a:ext cx="11122025" cy="1792287"/>
          </a:xfrm>
          <a:prstGeom prst="rect">
            <a:avLst/>
          </a:prstGeom>
        </p:spPr>
        <p:txBody>
          <a:bodyPr anchor="b">
            <a:noAutofit/>
          </a:bodyPr>
          <a:lstStyle>
            <a:lvl1pPr algn="ctr">
              <a:defRPr sz="5000" cap="all" baseline="0">
                <a:solidFill>
                  <a:schemeClr val="lt1"/>
                </a:solidFill>
              </a:defRPr>
            </a:lvl1pPr>
          </a:lstStyle>
          <a:p>
            <a:r>
              <a:rPr lang="nb-NO"/>
              <a:t>Klikk for å redigere tittelstil</a:t>
            </a:r>
          </a:p>
        </p:txBody>
      </p:sp>
      <p:sp>
        <p:nvSpPr>
          <p:cNvPr id="12" name="Undertittel 2">
            <a:extLst>
              <a:ext uri="{FF2B5EF4-FFF2-40B4-BE49-F238E27FC236}">
                <a16:creationId xmlns:a16="http://schemas.microsoft.com/office/drawing/2014/main" id="{A76A37AB-1C33-4E44-84DF-1B0CF9440A49}"/>
              </a:ext>
            </a:extLst>
          </p:cNvPr>
          <p:cNvSpPr>
            <a:spLocks noGrp="1"/>
          </p:cNvSpPr>
          <p:nvPr>
            <p:ph type="subTitle" idx="1"/>
          </p:nvPr>
        </p:nvSpPr>
        <p:spPr>
          <a:xfrm>
            <a:off x="515937" y="4166148"/>
            <a:ext cx="11122025" cy="1192427"/>
          </a:xfrm>
          <a:prstGeom prst="rect">
            <a:avLst/>
          </a:prstGeom>
        </p:spPr>
        <p:txBody>
          <a:bodyPr>
            <a:noAutofit/>
          </a:bodyPr>
          <a:lstStyle>
            <a:lvl1pPr marL="0" indent="0" algn="ctr">
              <a:buNone/>
              <a:defRPr sz="2000">
                <a:solidFill>
                  <a:schemeClr val="l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cxnSp>
        <p:nvCxnSpPr>
          <p:cNvPr id="13" name="Rett linje 12">
            <a:extLst>
              <a:ext uri="{FF2B5EF4-FFF2-40B4-BE49-F238E27FC236}">
                <a16:creationId xmlns:a16="http://schemas.microsoft.com/office/drawing/2014/main" id="{417F7C5C-CD7B-D847-992A-28F61035730A}"/>
              </a:ext>
            </a:extLst>
          </p:cNvPr>
          <p:cNvCxnSpPr/>
          <p:nvPr userDrawn="1"/>
        </p:nvCxnSpPr>
        <p:spPr>
          <a:xfrm>
            <a:off x="4295775" y="3787914"/>
            <a:ext cx="3600450" cy="0"/>
          </a:xfrm>
          <a:prstGeom prst="line">
            <a:avLst/>
          </a:prstGeom>
          <a:ln w="28575">
            <a:solidFill>
              <a:schemeClr val="lt1"/>
            </a:solidFill>
          </a:ln>
        </p:spPr>
        <p:style>
          <a:lnRef idx="1">
            <a:schemeClr val="accent1"/>
          </a:lnRef>
          <a:fillRef idx="0">
            <a:schemeClr val="accent1"/>
          </a:fillRef>
          <a:effectRef idx="0">
            <a:schemeClr val="accent1"/>
          </a:effectRef>
          <a:fontRef idx="minor">
            <a:schemeClr val="tx1"/>
          </a:fontRef>
        </p:style>
      </p:cxnSp>
      <p:pic>
        <p:nvPicPr>
          <p:cNvPr id="10" name="Grafikk 9">
            <a:extLst>
              <a:ext uri="{FF2B5EF4-FFF2-40B4-BE49-F238E27FC236}">
                <a16:creationId xmlns:a16="http://schemas.microsoft.com/office/drawing/2014/main" id="{4D1C685A-36C8-CB41-A23E-6F684397C5F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49603" y="5949950"/>
            <a:ext cx="2884815" cy="690383"/>
          </a:xfrm>
          <a:prstGeom prst="rect">
            <a:avLst/>
          </a:prstGeom>
        </p:spPr>
      </p:pic>
    </p:spTree>
    <p:extLst>
      <p:ext uri="{BB962C8B-B14F-4D97-AF65-F5344CB8AC3E}">
        <p14:creationId xmlns:p14="http://schemas.microsoft.com/office/powerpoint/2010/main" val="4017038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ragrafside LYS">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D3BB7399-8A32-E74E-97C6-F26FDC3DBA43}"/>
              </a:ext>
            </a:extLst>
          </p:cNvPr>
          <p:cNvSpPr/>
          <p:nvPr userDrawn="1"/>
        </p:nvSpPr>
        <p:spPr>
          <a:xfrm>
            <a:off x="7859713" y="1"/>
            <a:ext cx="4332286" cy="6858000"/>
          </a:xfrm>
          <a:prstGeom prst="rect">
            <a:avLst/>
          </a:prstGeom>
          <a:solidFill>
            <a:srgbClr val="0085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pic>
        <p:nvPicPr>
          <p:cNvPr id="12" name="Grafikk 11">
            <a:extLst>
              <a:ext uri="{FF2B5EF4-FFF2-40B4-BE49-F238E27FC236}">
                <a16:creationId xmlns:a16="http://schemas.microsoft.com/office/drawing/2014/main" id="{19032A32-43BA-2944-9F87-5FAD86931DE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2808" y="1458632"/>
            <a:ext cx="2032000" cy="3810000"/>
          </a:xfrm>
          <a:prstGeom prst="rect">
            <a:avLst/>
          </a:prstGeom>
        </p:spPr>
      </p:pic>
      <p:sp>
        <p:nvSpPr>
          <p:cNvPr id="24" name="Plassholder for tittel 1">
            <a:extLst>
              <a:ext uri="{FF2B5EF4-FFF2-40B4-BE49-F238E27FC236}">
                <a16:creationId xmlns:a16="http://schemas.microsoft.com/office/drawing/2014/main" id="{78F68C35-50F0-4F4B-93AB-B92EC7257E86}"/>
              </a:ext>
            </a:extLst>
          </p:cNvPr>
          <p:cNvSpPr>
            <a:spLocks noGrp="1"/>
          </p:cNvSpPr>
          <p:nvPr>
            <p:ph type="title"/>
          </p:nvPr>
        </p:nvSpPr>
        <p:spPr>
          <a:xfrm>
            <a:off x="536577" y="441325"/>
            <a:ext cx="6964362" cy="701675"/>
          </a:xfrm>
          <a:prstGeom prst="rect">
            <a:avLst/>
          </a:prstGeom>
        </p:spPr>
        <p:txBody>
          <a:bodyPr vert="horz" lIns="0" tIns="0" rIns="0" bIns="0" rtlCol="0" anchor="t" anchorCtr="0">
            <a:noAutofit/>
          </a:bodyPr>
          <a:lstStyle/>
          <a:p>
            <a:r>
              <a:rPr lang="nb-NO"/>
              <a:t>Klikk for å redigere tittelstil</a:t>
            </a:r>
          </a:p>
        </p:txBody>
      </p:sp>
      <p:sp>
        <p:nvSpPr>
          <p:cNvPr id="3" name="Plassholder for innhold 2">
            <a:extLst>
              <a:ext uri="{FF2B5EF4-FFF2-40B4-BE49-F238E27FC236}">
                <a16:creationId xmlns:a16="http://schemas.microsoft.com/office/drawing/2014/main" id="{D15403AB-D38D-2D40-859C-D1A1339E6101}"/>
              </a:ext>
            </a:extLst>
          </p:cNvPr>
          <p:cNvSpPr>
            <a:spLocks noGrp="1"/>
          </p:cNvSpPr>
          <p:nvPr>
            <p:ph sz="quarter" idx="13" hasCustomPrompt="1"/>
          </p:nvPr>
        </p:nvSpPr>
        <p:spPr>
          <a:xfrm>
            <a:off x="536575" y="1717675"/>
            <a:ext cx="6964362" cy="4232275"/>
          </a:xfrm>
        </p:spPr>
        <p:txBody>
          <a:bodyPr>
            <a:noAutofit/>
          </a:bodyPr>
          <a:lstStyle>
            <a:lvl1pPr>
              <a:defRPr/>
            </a:lvl1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16" name="Plassholder for dato 3">
            <a:extLst>
              <a:ext uri="{FF2B5EF4-FFF2-40B4-BE49-F238E27FC236}">
                <a16:creationId xmlns:a16="http://schemas.microsoft.com/office/drawing/2014/main" id="{4C396ACB-D58C-9448-A6D5-35550FDA0D9A}"/>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tx1"/>
                </a:solidFill>
              </a:defRPr>
            </a:lvl1pPr>
          </a:lstStyle>
          <a:p>
            <a:fld id="{9E47B28B-B525-7E4A-B6FB-5A6DAAAC0446}" type="datetime1">
              <a:rPr lang="nb-NO" smtClean="0"/>
              <a:pPr/>
              <a:t>11.06.2024</a:t>
            </a:fld>
            <a:endParaRPr lang="nb-NO"/>
          </a:p>
        </p:txBody>
      </p:sp>
      <p:sp>
        <p:nvSpPr>
          <p:cNvPr id="17" name="Plassholder for bunntekst 4">
            <a:extLst>
              <a:ext uri="{FF2B5EF4-FFF2-40B4-BE49-F238E27FC236}">
                <a16:creationId xmlns:a16="http://schemas.microsoft.com/office/drawing/2014/main" id="{CCA88CAF-9C1D-B042-97EC-E3BF4004C5BA}"/>
              </a:ext>
            </a:extLst>
          </p:cNvPr>
          <p:cNvSpPr>
            <a:spLocks noGrp="1"/>
          </p:cNvSpPr>
          <p:nvPr>
            <p:ph type="ftr" sz="quarter" idx="3"/>
          </p:nvPr>
        </p:nvSpPr>
        <p:spPr>
          <a:xfrm>
            <a:off x="2374231" y="6425654"/>
            <a:ext cx="5126706" cy="184666"/>
          </a:xfrm>
          <a:prstGeom prst="rect">
            <a:avLst/>
          </a:prstGeom>
        </p:spPr>
        <p:txBody>
          <a:bodyPr vert="horz" lIns="0" tIns="0" rIns="0" bIns="0" rtlCol="0" anchor="ctr">
            <a:normAutofit/>
          </a:bodyPr>
          <a:lstStyle>
            <a:lvl1pPr algn="l">
              <a:defRPr sz="1000">
                <a:solidFill>
                  <a:schemeClr val="tx1"/>
                </a:solidFill>
              </a:defRPr>
            </a:lvl1pPr>
          </a:lstStyle>
          <a:p>
            <a:r>
              <a:rPr lang="nb-NO"/>
              <a:t>Tekst</a:t>
            </a:r>
          </a:p>
        </p:txBody>
      </p:sp>
      <p:sp>
        <p:nvSpPr>
          <p:cNvPr id="18" name="Plassholder for lysbildenummer 5">
            <a:extLst>
              <a:ext uri="{FF2B5EF4-FFF2-40B4-BE49-F238E27FC236}">
                <a16:creationId xmlns:a16="http://schemas.microsoft.com/office/drawing/2014/main" id="{8383E26C-831F-9B49-A190-29C2D7134EB7}"/>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tx1"/>
                </a:solidFill>
              </a:defRPr>
            </a:lvl1pPr>
          </a:lstStyle>
          <a:p>
            <a:fld id="{5751DFAA-887F-4071-8EAD-E8CA316FCF06}" type="slidenum">
              <a:rPr lang="nb-NO" smtClean="0"/>
              <a:pPr/>
              <a:t>‹#›</a:t>
            </a:fld>
            <a:endParaRPr lang="nb-NO"/>
          </a:p>
        </p:txBody>
      </p:sp>
      <p:pic>
        <p:nvPicPr>
          <p:cNvPr id="10" name="Grafikk 9">
            <a:extLst>
              <a:ext uri="{FF2B5EF4-FFF2-40B4-BE49-F238E27FC236}">
                <a16:creationId xmlns:a16="http://schemas.microsoft.com/office/drawing/2014/main" id="{9EDE06E8-D1DC-1647-B8E6-8D4239E0E2AE}"/>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34811" y="6267196"/>
            <a:ext cx="1251712" cy="341376"/>
          </a:xfrm>
          <a:prstGeom prst="rect">
            <a:avLst/>
          </a:prstGeom>
        </p:spPr>
      </p:pic>
    </p:spTree>
    <p:extLst>
      <p:ext uri="{BB962C8B-B14F-4D97-AF65-F5344CB8AC3E}">
        <p14:creationId xmlns:p14="http://schemas.microsoft.com/office/powerpoint/2010/main" val="3935887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tel og innhold med bilde blå">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EE550E5F-85F2-F04E-A03F-581BD673D848}"/>
              </a:ext>
            </a:extLst>
          </p:cNvPr>
          <p:cNvSpPr/>
          <p:nvPr userDrawn="1"/>
        </p:nvSpPr>
        <p:spPr>
          <a:xfrm>
            <a:off x="0" y="1"/>
            <a:ext cx="12191999" cy="6858000"/>
          </a:xfrm>
          <a:prstGeom prst="rect">
            <a:avLst/>
          </a:prstGeom>
          <a:solidFill>
            <a:srgbClr val="0085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10" name="Plassholder for tittel 1">
            <a:extLst>
              <a:ext uri="{FF2B5EF4-FFF2-40B4-BE49-F238E27FC236}">
                <a16:creationId xmlns:a16="http://schemas.microsoft.com/office/drawing/2014/main" id="{84D0C8D3-4838-3E4C-AA8E-9E9789293032}"/>
              </a:ext>
            </a:extLst>
          </p:cNvPr>
          <p:cNvSpPr>
            <a:spLocks noGrp="1"/>
          </p:cNvSpPr>
          <p:nvPr>
            <p:ph type="title"/>
          </p:nvPr>
        </p:nvSpPr>
        <p:spPr>
          <a:xfrm>
            <a:off x="536575" y="441325"/>
            <a:ext cx="6964363" cy="701675"/>
          </a:xfrm>
          <a:prstGeom prst="rect">
            <a:avLst/>
          </a:prstGeom>
        </p:spPr>
        <p:txBody>
          <a:bodyPr vert="horz" lIns="0" tIns="0" rIns="0" bIns="0" rtlCol="0" anchor="t" anchorCtr="0">
            <a:noAutofit/>
          </a:bodyPr>
          <a:lstStyle>
            <a:lvl1pPr>
              <a:defRPr>
                <a:solidFill>
                  <a:schemeClr val="bg1"/>
                </a:solidFill>
              </a:defRPr>
            </a:lvl1pPr>
          </a:lstStyle>
          <a:p>
            <a:r>
              <a:rPr lang="nb-NO"/>
              <a:t>Klikk for å redigere tittelstil</a:t>
            </a:r>
          </a:p>
        </p:txBody>
      </p:sp>
      <p:sp>
        <p:nvSpPr>
          <p:cNvPr id="7" name="Plassholder for innhold 6">
            <a:extLst>
              <a:ext uri="{FF2B5EF4-FFF2-40B4-BE49-F238E27FC236}">
                <a16:creationId xmlns:a16="http://schemas.microsoft.com/office/drawing/2014/main" id="{C2E91CC3-1E10-574A-B830-0F3A54AC64D8}"/>
              </a:ext>
            </a:extLst>
          </p:cNvPr>
          <p:cNvSpPr>
            <a:spLocks noGrp="1"/>
          </p:cNvSpPr>
          <p:nvPr>
            <p:ph sz="quarter" idx="14" hasCustomPrompt="1"/>
          </p:nvPr>
        </p:nvSpPr>
        <p:spPr>
          <a:xfrm>
            <a:off x="536574" y="1717675"/>
            <a:ext cx="6964363" cy="4232275"/>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9" name="Plassholder for bilde 2">
            <a:extLst>
              <a:ext uri="{FF2B5EF4-FFF2-40B4-BE49-F238E27FC236}">
                <a16:creationId xmlns:a16="http://schemas.microsoft.com/office/drawing/2014/main" id="{DC49616E-436E-5242-901E-9DF41FB7FB22}"/>
              </a:ext>
            </a:extLst>
          </p:cNvPr>
          <p:cNvSpPr>
            <a:spLocks noGrp="1"/>
          </p:cNvSpPr>
          <p:nvPr>
            <p:ph type="pic" sz="quarter" idx="15"/>
          </p:nvPr>
        </p:nvSpPr>
        <p:spPr>
          <a:xfrm>
            <a:off x="7859713" y="0"/>
            <a:ext cx="4332287" cy="6858000"/>
          </a:xfrm>
          <a:pattFill prst="pct10">
            <a:fgClr>
              <a:schemeClr val="bg2"/>
            </a:fgClr>
            <a:bgClr>
              <a:schemeClr val="bg1"/>
            </a:bgClr>
          </a:pattFill>
        </p:spPr>
        <p:txBody>
          <a:bodyPr anchor="ctr"/>
          <a:lstStyle>
            <a:lvl1pPr marL="0" indent="0" algn="ctr">
              <a:buNone/>
              <a:defRPr sz="1200"/>
            </a:lvl1pPr>
          </a:lstStyle>
          <a:p>
            <a:r>
              <a:rPr lang="nb-NO"/>
              <a:t>Klikk på ikonet for å legge til et bilde</a:t>
            </a:r>
          </a:p>
        </p:txBody>
      </p:sp>
      <p:sp>
        <p:nvSpPr>
          <p:cNvPr id="11" name="Plassholder for dato 3">
            <a:extLst>
              <a:ext uri="{FF2B5EF4-FFF2-40B4-BE49-F238E27FC236}">
                <a16:creationId xmlns:a16="http://schemas.microsoft.com/office/drawing/2014/main" id="{1FB4ACCB-1FD3-684B-8D1C-EA5BAB6F8AA3}"/>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11.06.2024</a:t>
            </a:fld>
            <a:endParaRPr lang="nb-NO"/>
          </a:p>
        </p:txBody>
      </p:sp>
      <p:sp>
        <p:nvSpPr>
          <p:cNvPr id="12" name="Plassholder for bunntekst 4">
            <a:extLst>
              <a:ext uri="{FF2B5EF4-FFF2-40B4-BE49-F238E27FC236}">
                <a16:creationId xmlns:a16="http://schemas.microsoft.com/office/drawing/2014/main" id="{2ED0D117-0FEA-254B-AB69-27AE45B34E24}"/>
              </a:ext>
            </a:extLst>
          </p:cNvPr>
          <p:cNvSpPr>
            <a:spLocks noGrp="1"/>
          </p:cNvSpPr>
          <p:nvPr>
            <p:ph type="ftr" sz="quarter" idx="3"/>
          </p:nvPr>
        </p:nvSpPr>
        <p:spPr>
          <a:xfrm>
            <a:off x="2374231" y="6425654"/>
            <a:ext cx="5126706" cy="184666"/>
          </a:xfrm>
          <a:prstGeom prst="rect">
            <a:avLst/>
          </a:prstGeom>
        </p:spPr>
        <p:txBody>
          <a:bodyPr vert="horz" lIns="0" tIns="0" rIns="0" bIns="0" rtlCol="0" anchor="ctr">
            <a:normAutofit/>
          </a:bodyPr>
          <a:lstStyle>
            <a:lvl1pPr algn="l">
              <a:defRPr sz="1000">
                <a:solidFill>
                  <a:schemeClr val="bg1"/>
                </a:solidFill>
              </a:defRPr>
            </a:lvl1pPr>
          </a:lstStyle>
          <a:p>
            <a:r>
              <a:rPr lang="nb-NO"/>
              <a:t>Tekst</a:t>
            </a:r>
          </a:p>
        </p:txBody>
      </p:sp>
      <p:sp>
        <p:nvSpPr>
          <p:cNvPr id="13" name="Plassholder for lysbildenummer 5">
            <a:extLst>
              <a:ext uri="{FF2B5EF4-FFF2-40B4-BE49-F238E27FC236}">
                <a16:creationId xmlns:a16="http://schemas.microsoft.com/office/drawing/2014/main" id="{D6361A72-19F1-2348-ABF9-47D0CA94CDF3}"/>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3603528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tel og innhold med bilde sjøgrønn">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EE550E5F-85F2-F04E-A03F-581BD673D848}"/>
              </a:ext>
            </a:extLst>
          </p:cNvPr>
          <p:cNvSpPr/>
          <p:nvPr userDrawn="1"/>
        </p:nvSpPr>
        <p:spPr>
          <a:xfrm>
            <a:off x="0" y="1"/>
            <a:ext cx="1219199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10" name="Plassholder for tittel 1">
            <a:extLst>
              <a:ext uri="{FF2B5EF4-FFF2-40B4-BE49-F238E27FC236}">
                <a16:creationId xmlns:a16="http://schemas.microsoft.com/office/drawing/2014/main" id="{84D0C8D3-4838-3E4C-AA8E-9E9789293032}"/>
              </a:ext>
            </a:extLst>
          </p:cNvPr>
          <p:cNvSpPr>
            <a:spLocks noGrp="1"/>
          </p:cNvSpPr>
          <p:nvPr>
            <p:ph type="title"/>
          </p:nvPr>
        </p:nvSpPr>
        <p:spPr>
          <a:xfrm>
            <a:off x="536576" y="441325"/>
            <a:ext cx="6964363" cy="701675"/>
          </a:xfrm>
          <a:prstGeom prst="rect">
            <a:avLst/>
          </a:prstGeom>
        </p:spPr>
        <p:txBody>
          <a:bodyPr vert="horz" lIns="0" tIns="0" rIns="0" bIns="0" rtlCol="0" anchor="t" anchorCtr="0">
            <a:noAutofit/>
          </a:bodyPr>
          <a:lstStyle>
            <a:lvl1pPr>
              <a:defRPr>
                <a:solidFill>
                  <a:schemeClr val="bg1"/>
                </a:solidFill>
              </a:defRPr>
            </a:lvl1pPr>
          </a:lstStyle>
          <a:p>
            <a:r>
              <a:rPr lang="nb-NO"/>
              <a:t>Klikk for å redigere tittelstil</a:t>
            </a:r>
          </a:p>
        </p:txBody>
      </p:sp>
      <p:sp>
        <p:nvSpPr>
          <p:cNvPr id="7" name="Plassholder for innhold 6">
            <a:extLst>
              <a:ext uri="{FF2B5EF4-FFF2-40B4-BE49-F238E27FC236}">
                <a16:creationId xmlns:a16="http://schemas.microsoft.com/office/drawing/2014/main" id="{C2E91CC3-1E10-574A-B830-0F3A54AC64D8}"/>
              </a:ext>
            </a:extLst>
          </p:cNvPr>
          <p:cNvSpPr>
            <a:spLocks noGrp="1"/>
          </p:cNvSpPr>
          <p:nvPr>
            <p:ph sz="quarter" idx="14" hasCustomPrompt="1"/>
          </p:nvPr>
        </p:nvSpPr>
        <p:spPr>
          <a:xfrm>
            <a:off x="536575" y="1717675"/>
            <a:ext cx="6964363" cy="4232275"/>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9" name="Plassholder for bilde 2">
            <a:extLst>
              <a:ext uri="{FF2B5EF4-FFF2-40B4-BE49-F238E27FC236}">
                <a16:creationId xmlns:a16="http://schemas.microsoft.com/office/drawing/2014/main" id="{8CBDB767-2F98-F741-8B4B-627068281642}"/>
              </a:ext>
            </a:extLst>
          </p:cNvPr>
          <p:cNvSpPr>
            <a:spLocks noGrp="1"/>
          </p:cNvSpPr>
          <p:nvPr>
            <p:ph type="pic" sz="quarter" idx="15"/>
          </p:nvPr>
        </p:nvSpPr>
        <p:spPr>
          <a:xfrm>
            <a:off x="7859713" y="0"/>
            <a:ext cx="4332287" cy="6858000"/>
          </a:xfrm>
          <a:pattFill prst="pct10">
            <a:fgClr>
              <a:schemeClr val="bg2"/>
            </a:fgClr>
            <a:bgClr>
              <a:schemeClr val="bg1"/>
            </a:bgClr>
          </a:pattFill>
        </p:spPr>
        <p:txBody>
          <a:bodyPr anchor="ctr"/>
          <a:lstStyle>
            <a:lvl1pPr marL="0" indent="0" algn="ctr">
              <a:buNone/>
              <a:defRPr sz="1200"/>
            </a:lvl1pPr>
          </a:lstStyle>
          <a:p>
            <a:r>
              <a:rPr lang="nb-NO"/>
              <a:t>Klikk på ikonet for å legge til et bilde</a:t>
            </a:r>
          </a:p>
        </p:txBody>
      </p:sp>
      <p:sp>
        <p:nvSpPr>
          <p:cNvPr id="11" name="Plassholder for dato 3">
            <a:extLst>
              <a:ext uri="{FF2B5EF4-FFF2-40B4-BE49-F238E27FC236}">
                <a16:creationId xmlns:a16="http://schemas.microsoft.com/office/drawing/2014/main" id="{3541152E-E6AF-484B-9556-D1162F1F8A9E}"/>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11.06.2024</a:t>
            </a:fld>
            <a:endParaRPr lang="nb-NO"/>
          </a:p>
        </p:txBody>
      </p:sp>
      <p:sp>
        <p:nvSpPr>
          <p:cNvPr id="12" name="Plassholder for bunntekst 4">
            <a:extLst>
              <a:ext uri="{FF2B5EF4-FFF2-40B4-BE49-F238E27FC236}">
                <a16:creationId xmlns:a16="http://schemas.microsoft.com/office/drawing/2014/main" id="{98DB621D-792D-DE45-B3DC-4E12A00F2302}"/>
              </a:ext>
            </a:extLst>
          </p:cNvPr>
          <p:cNvSpPr>
            <a:spLocks noGrp="1"/>
          </p:cNvSpPr>
          <p:nvPr>
            <p:ph type="ftr" sz="quarter" idx="3"/>
          </p:nvPr>
        </p:nvSpPr>
        <p:spPr>
          <a:xfrm>
            <a:off x="2374231" y="6425654"/>
            <a:ext cx="5126706" cy="184666"/>
          </a:xfrm>
          <a:prstGeom prst="rect">
            <a:avLst/>
          </a:prstGeom>
        </p:spPr>
        <p:txBody>
          <a:bodyPr vert="horz" lIns="0" tIns="0" rIns="0" bIns="0" rtlCol="0" anchor="ctr">
            <a:normAutofit/>
          </a:bodyPr>
          <a:lstStyle>
            <a:lvl1pPr algn="l">
              <a:defRPr sz="1000">
                <a:solidFill>
                  <a:schemeClr val="bg1"/>
                </a:solidFill>
              </a:defRPr>
            </a:lvl1pPr>
          </a:lstStyle>
          <a:p>
            <a:r>
              <a:rPr lang="nb-NO"/>
              <a:t>Tekst</a:t>
            </a:r>
          </a:p>
        </p:txBody>
      </p:sp>
      <p:sp>
        <p:nvSpPr>
          <p:cNvPr id="13" name="Plassholder for lysbildenummer 5">
            <a:extLst>
              <a:ext uri="{FF2B5EF4-FFF2-40B4-BE49-F238E27FC236}">
                <a16:creationId xmlns:a16="http://schemas.microsoft.com/office/drawing/2014/main" id="{80960108-5B6F-8546-9846-503004921171}"/>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341150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tel og innhold med bilde mørkblå">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EE550E5F-85F2-F04E-A03F-581BD673D848}"/>
              </a:ext>
            </a:extLst>
          </p:cNvPr>
          <p:cNvSpPr/>
          <p:nvPr userDrawn="1"/>
        </p:nvSpPr>
        <p:spPr>
          <a:xfrm>
            <a:off x="0" y="1"/>
            <a:ext cx="12191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10" name="Plassholder for tittel 1">
            <a:extLst>
              <a:ext uri="{FF2B5EF4-FFF2-40B4-BE49-F238E27FC236}">
                <a16:creationId xmlns:a16="http://schemas.microsoft.com/office/drawing/2014/main" id="{84D0C8D3-4838-3E4C-AA8E-9E9789293032}"/>
              </a:ext>
            </a:extLst>
          </p:cNvPr>
          <p:cNvSpPr>
            <a:spLocks noGrp="1"/>
          </p:cNvSpPr>
          <p:nvPr>
            <p:ph type="title"/>
          </p:nvPr>
        </p:nvSpPr>
        <p:spPr>
          <a:xfrm>
            <a:off x="536575" y="441325"/>
            <a:ext cx="6964363" cy="701675"/>
          </a:xfrm>
          <a:prstGeom prst="rect">
            <a:avLst/>
          </a:prstGeom>
        </p:spPr>
        <p:txBody>
          <a:bodyPr vert="horz" lIns="0" tIns="0" rIns="0" bIns="0" rtlCol="0" anchor="t" anchorCtr="0">
            <a:noAutofit/>
          </a:bodyPr>
          <a:lstStyle>
            <a:lvl1pPr>
              <a:defRPr>
                <a:solidFill>
                  <a:schemeClr val="bg1"/>
                </a:solidFill>
              </a:defRPr>
            </a:lvl1pPr>
          </a:lstStyle>
          <a:p>
            <a:r>
              <a:rPr lang="nb-NO"/>
              <a:t>Klikk for å redigere tittelstil</a:t>
            </a:r>
          </a:p>
        </p:txBody>
      </p:sp>
      <p:sp>
        <p:nvSpPr>
          <p:cNvPr id="7" name="Plassholder for innhold 6">
            <a:extLst>
              <a:ext uri="{FF2B5EF4-FFF2-40B4-BE49-F238E27FC236}">
                <a16:creationId xmlns:a16="http://schemas.microsoft.com/office/drawing/2014/main" id="{C2E91CC3-1E10-574A-B830-0F3A54AC64D8}"/>
              </a:ext>
            </a:extLst>
          </p:cNvPr>
          <p:cNvSpPr>
            <a:spLocks noGrp="1"/>
          </p:cNvSpPr>
          <p:nvPr>
            <p:ph sz="quarter" idx="14" hasCustomPrompt="1"/>
          </p:nvPr>
        </p:nvSpPr>
        <p:spPr>
          <a:xfrm>
            <a:off x="536574" y="1717675"/>
            <a:ext cx="6964363" cy="4232275"/>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9" name="Plassholder for bilde 2">
            <a:extLst>
              <a:ext uri="{FF2B5EF4-FFF2-40B4-BE49-F238E27FC236}">
                <a16:creationId xmlns:a16="http://schemas.microsoft.com/office/drawing/2014/main" id="{B3C8451E-8686-2548-A7BF-B0A2D8060C3A}"/>
              </a:ext>
            </a:extLst>
          </p:cNvPr>
          <p:cNvSpPr>
            <a:spLocks noGrp="1"/>
          </p:cNvSpPr>
          <p:nvPr>
            <p:ph type="pic" sz="quarter" idx="15"/>
          </p:nvPr>
        </p:nvSpPr>
        <p:spPr>
          <a:xfrm>
            <a:off x="7859713" y="0"/>
            <a:ext cx="4332287" cy="6858000"/>
          </a:xfrm>
          <a:pattFill prst="pct10">
            <a:fgClr>
              <a:schemeClr val="bg2"/>
            </a:fgClr>
            <a:bgClr>
              <a:schemeClr val="bg1"/>
            </a:bgClr>
          </a:pattFill>
        </p:spPr>
        <p:txBody>
          <a:bodyPr anchor="ctr"/>
          <a:lstStyle>
            <a:lvl1pPr marL="0" indent="0" algn="ctr">
              <a:buNone/>
              <a:defRPr sz="1200"/>
            </a:lvl1pPr>
          </a:lstStyle>
          <a:p>
            <a:r>
              <a:rPr lang="nb-NO"/>
              <a:t>Klikk på ikonet for å legge til et bilde</a:t>
            </a:r>
          </a:p>
        </p:txBody>
      </p:sp>
      <p:sp>
        <p:nvSpPr>
          <p:cNvPr id="11" name="Plassholder for dato 3">
            <a:extLst>
              <a:ext uri="{FF2B5EF4-FFF2-40B4-BE49-F238E27FC236}">
                <a16:creationId xmlns:a16="http://schemas.microsoft.com/office/drawing/2014/main" id="{BB8898EE-10A5-E24D-9D82-3B0FAACAE76B}"/>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11.06.2024</a:t>
            </a:fld>
            <a:endParaRPr lang="nb-NO"/>
          </a:p>
        </p:txBody>
      </p:sp>
      <p:sp>
        <p:nvSpPr>
          <p:cNvPr id="12" name="Plassholder for bunntekst 4">
            <a:extLst>
              <a:ext uri="{FF2B5EF4-FFF2-40B4-BE49-F238E27FC236}">
                <a16:creationId xmlns:a16="http://schemas.microsoft.com/office/drawing/2014/main" id="{1A1E22FB-2E2F-C443-9472-4B66CF8E30F0}"/>
              </a:ext>
            </a:extLst>
          </p:cNvPr>
          <p:cNvSpPr>
            <a:spLocks noGrp="1"/>
          </p:cNvSpPr>
          <p:nvPr>
            <p:ph type="ftr" sz="quarter" idx="3"/>
          </p:nvPr>
        </p:nvSpPr>
        <p:spPr>
          <a:xfrm>
            <a:off x="2374231" y="6425654"/>
            <a:ext cx="5126706" cy="184666"/>
          </a:xfrm>
          <a:prstGeom prst="rect">
            <a:avLst/>
          </a:prstGeom>
        </p:spPr>
        <p:txBody>
          <a:bodyPr vert="horz" lIns="0" tIns="0" rIns="0" bIns="0" rtlCol="0" anchor="ctr">
            <a:normAutofit/>
          </a:bodyPr>
          <a:lstStyle>
            <a:lvl1pPr algn="l">
              <a:defRPr sz="1000">
                <a:solidFill>
                  <a:schemeClr val="bg1"/>
                </a:solidFill>
              </a:defRPr>
            </a:lvl1pPr>
          </a:lstStyle>
          <a:p>
            <a:r>
              <a:rPr lang="nb-NO"/>
              <a:t>Tekst</a:t>
            </a:r>
          </a:p>
        </p:txBody>
      </p:sp>
      <p:sp>
        <p:nvSpPr>
          <p:cNvPr id="13" name="Plassholder for lysbildenummer 5">
            <a:extLst>
              <a:ext uri="{FF2B5EF4-FFF2-40B4-BE49-F238E27FC236}">
                <a16:creationId xmlns:a16="http://schemas.microsoft.com/office/drawing/2014/main" id="{5A4D1876-F45D-5E48-AA91-CDCC9F1F1C75}"/>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215368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tel og innhold blå">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61C8599-B2C2-A24E-B600-92FB78C6BB50}"/>
              </a:ext>
            </a:extLst>
          </p:cNvPr>
          <p:cNvSpPr/>
          <p:nvPr userDrawn="1"/>
        </p:nvSpPr>
        <p:spPr>
          <a:xfrm>
            <a:off x="0" y="0"/>
            <a:ext cx="12192000" cy="6857999"/>
          </a:xfrm>
          <a:prstGeom prst="rect">
            <a:avLst/>
          </a:prstGeom>
          <a:solidFill>
            <a:srgbClr val="0085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7" name="Plassholder for tittel 1">
            <a:extLst>
              <a:ext uri="{FF2B5EF4-FFF2-40B4-BE49-F238E27FC236}">
                <a16:creationId xmlns:a16="http://schemas.microsoft.com/office/drawing/2014/main" id="{867357C6-26C0-BB41-9C55-EBD7C95FEE13}"/>
              </a:ext>
            </a:extLst>
          </p:cNvPr>
          <p:cNvSpPr>
            <a:spLocks noGrp="1"/>
          </p:cNvSpPr>
          <p:nvPr>
            <p:ph type="title"/>
          </p:nvPr>
        </p:nvSpPr>
        <p:spPr>
          <a:xfrm>
            <a:off x="536576" y="441326"/>
            <a:ext cx="11101388" cy="701674"/>
          </a:xfrm>
          <a:prstGeom prst="rect">
            <a:avLst/>
          </a:prstGeom>
        </p:spPr>
        <p:txBody>
          <a:bodyPr vert="horz" lIns="0" tIns="0" rIns="0" bIns="0" rtlCol="0" anchor="t" anchorCtr="0">
            <a:noAutofit/>
          </a:bodyPr>
          <a:lstStyle>
            <a:lvl1pPr>
              <a:defRPr>
                <a:solidFill>
                  <a:schemeClr val="bg1"/>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E89CB1D5-242F-6546-9EAC-02E139E42D72}"/>
              </a:ext>
            </a:extLst>
          </p:cNvPr>
          <p:cNvSpPr>
            <a:spLocks noGrp="1"/>
          </p:cNvSpPr>
          <p:nvPr>
            <p:ph sz="quarter" idx="13" hasCustomPrompt="1"/>
          </p:nvPr>
        </p:nvSpPr>
        <p:spPr>
          <a:xfrm>
            <a:off x="536575" y="1717676"/>
            <a:ext cx="11101388" cy="4232274"/>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10" name="Plassholder for dato 3">
            <a:extLst>
              <a:ext uri="{FF2B5EF4-FFF2-40B4-BE49-F238E27FC236}">
                <a16:creationId xmlns:a16="http://schemas.microsoft.com/office/drawing/2014/main" id="{CB0AC0F0-9CB0-9F48-8756-4FCF565D9FD0}"/>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11.06.2024</a:t>
            </a:fld>
            <a:endParaRPr lang="nb-NO"/>
          </a:p>
        </p:txBody>
      </p:sp>
      <p:sp>
        <p:nvSpPr>
          <p:cNvPr id="12" name="Plassholder for lysbildenummer 5">
            <a:extLst>
              <a:ext uri="{FF2B5EF4-FFF2-40B4-BE49-F238E27FC236}">
                <a16:creationId xmlns:a16="http://schemas.microsoft.com/office/drawing/2014/main" id="{34D59302-6EFA-FF47-9E2F-43F163B505FD}"/>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a:t>
            </a:fld>
            <a:endParaRPr lang="nb-NO"/>
          </a:p>
        </p:txBody>
      </p:sp>
      <p:pic>
        <p:nvPicPr>
          <p:cNvPr id="13" name="Grafikk 12">
            <a:extLst>
              <a:ext uri="{FF2B5EF4-FFF2-40B4-BE49-F238E27FC236}">
                <a16:creationId xmlns:a16="http://schemas.microsoft.com/office/drawing/2014/main" id="{AB87EC4F-EA12-D146-9120-CC8AFDED354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15" name="Plassholder for bunntekst 4">
            <a:extLst>
              <a:ext uri="{FF2B5EF4-FFF2-40B4-BE49-F238E27FC236}">
                <a16:creationId xmlns:a16="http://schemas.microsoft.com/office/drawing/2014/main" id="{5862734A-9309-BB4A-B821-18A757AA4359}"/>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a:p>
        </p:txBody>
      </p:sp>
    </p:spTree>
    <p:extLst>
      <p:ext uri="{BB962C8B-B14F-4D97-AF65-F5344CB8AC3E}">
        <p14:creationId xmlns:p14="http://schemas.microsoft.com/office/powerpoint/2010/main" val="3318506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tel og innhold sjøgrønn">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61C8599-B2C2-A24E-B600-92FB78C6BB50}"/>
              </a:ext>
            </a:extLst>
          </p:cNvPr>
          <p:cNvSpPr/>
          <p:nvPr userDrawn="1"/>
        </p:nvSpPr>
        <p:spPr>
          <a:xfrm>
            <a:off x="0" y="1"/>
            <a:ext cx="1219199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7" name="Plassholder for tittel 1">
            <a:extLst>
              <a:ext uri="{FF2B5EF4-FFF2-40B4-BE49-F238E27FC236}">
                <a16:creationId xmlns:a16="http://schemas.microsoft.com/office/drawing/2014/main" id="{867357C6-26C0-BB41-9C55-EBD7C95FEE13}"/>
              </a:ext>
            </a:extLst>
          </p:cNvPr>
          <p:cNvSpPr>
            <a:spLocks noGrp="1"/>
          </p:cNvSpPr>
          <p:nvPr>
            <p:ph type="title"/>
          </p:nvPr>
        </p:nvSpPr>
        <p:spPr>
          <a:xfrm>
            <a:off x="536576" y="441326"/>
            <a:ext cx="11101387" cy="701674"/>
          </a:xfrm>
          <a:prstGeom prst="rect">
            <a:avLst/>
          </a:prstGeom>
        </p:spPr>
        <p:txBody>
          <a:bodyPr vert="horz" lIns="0" tIns="0" rIns="0" bIns="0" rtlCol="0" anchor="t" anchorCtr="0">
            <a:noAutofit/>
          </a:bodyPr>
          <a:lstStyle>
            <a:lvl1pPr>
              <a:defRPr>
                <a:solidFill>
                  <a:schemeClr val="bg1"/>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E89CB1D5-242F-6546-9EAC-02E139E42D72}"/>
              </a:ext>
            </a:extLst>
          </p:cNvPr>
          <p:cNvSpPr>
            <a:spLocks noGrp="1"/>
          </p:cNvSpPr>
          <p:nvPr>
            <p:ph sz="quarter" idx="13" hasCustomPrompt="1"/>
          </p:nvPr>
        </p:nvSpPr>
        <p:spPr>
          <a:xfrm>
            <a:off x="536575" y="1717676"/>
            <a:ext cx="11101387" cy="4232274"/>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10" name="Plassholder for dato 3">
            <a:extLst>
              <a:ext uri="{FF2B5EF4-FFF2-40B4-BE49-F238E27FC236}">
                <a16:creationId xmlns:a16="http://schemas.microsoft.com/office/drawing/2014/main" id="{E9D6F75E-BD52-B647-93BA-BFF630D9D3AA}"/>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11.06.2024</a:t>
            </a:fld>
            <a:endParaRPr lang="nb-NO"/>
          </a:p>
        </p:txBody>
      </p:sp>
      <p:sp>
        <p:nvSpPr>
          <p:cNvPr id="13" name="Plassholder for lysbildenummer 5">
            <a:extLst>
              <a:ext uri="{FF2B5EF4-FFF2-40B4-BE49-F238E27FC236}">
                <a16:creationId xmlns:a16="http://schemas.microsoft.com/office/drawing/2014/main" id="{9617E5D9-2935-F041-B220-728361B2FB59}"/>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a:t>
            </a:fld>
            <a:endParaRPr lang="nb-NO"/>
          </a:p>
        </p:txBody>
      </p:sp>
      <p:pic>
        <p:nvPicPr>
          <p:cNvPr id="9" name="Grafikk 8">
            <a:extLst>
              <a:ext uri="{FF2B5EF4-FFF2-40B4-BE49-F238E27FC236}">
                <a16:creationId xmlns:a16="http://schemas.microsoft.com/office/drawing/2014/main" id="{AC384330-5A1D-8347-A4AC-AD1A1FCF5F9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12" name="Plassholder for bunntekst 4">
            <a:extLst>
              <a:ext uri="{FF2B5EF4-FFF2-40B4-BE49-F238E27FC236}">
                <a16:creationId xmlns:a16="http://schemas.microsoft.com/office/drawing/2014/main" id="{06D46D29-639B-4D41-A88F-26F2ED5244A7}"/>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a:p>
        </p:txBody>
      </p:sp>
    </p:spTree>
    <p:extLst>
      <p:ext uri="{BB962C8B-B14F-4D97-AF65-F5344CB8AC3E}">
        <p14:creationId xmlns:p14="http://schemas.microsoft.com/office/powerpoint/2010/main" val="241540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tel og innhold  mørkeblå">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61C8599-B2C2-A24E-B600-92FB78C6BB50}"/>
              </a:ext>
            </a:extLst>
          </p:cNvPr>
          <p:cNvSpPr/>
          <p:nvPr userDrawn="1"/>
        </p:nvSpPr>
        <p:spPr>
          <a:xfrm>
            <a:off x="0" y="1"/>
            <a:ext cx="12191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7" name="Plassholder for tittel 1">
            <a:extLst>
              <a:ext uri="{FF2B5EF4-FFF2-40B4-BE49-F238E27FC236}">
                <a16:creationId xmlns:a16="http://schemas.microsoft.com/office/drawing/2014/main" id="{867357C6-26C0-BB41-9C55-EBD7C95FEE13}"/>
              </a:ext>
            </a:extLst>
          </p:cNvPr>
          <p:cNvSpPr>
            <a:spLocks noGrp="1"/>
          </p:cNvSpPr>
          <p:nvPr>
            <p:ph type="title"/>
          </p:nvPr>
        </p:nvSpPr>
        <p:spPr>
          <a:xfrm>
            <a:off x="536576" y="441326"/>
            <a:ext cx="11101388" cy="701674"/>
          </a:xfrm>
          <a:prstGeom prst="rect">
            <a:avLst/>
          </a:prstGeom>
        </p:spPr>
        <p:txBody>
          <a:bodyPr vert="horz" lIns="0" tIns="0" rIns="0" bIns="0" rtlCol="0" anchor="t" anchorCtr="0">
            <a:noAutofit/>
          </a:bodyPr>
          <a:lstStyle>
            <a:lvl1pPr>
              <a:defRPr>
                <a:solidFill>
                  <a:schemeClr val="bg1"/>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E89CB1D5-242F-6546-9EAC-02E139E42D72}"/>
              </a:ext>
            </a:extLst>
          </p:cNvPr>
          <p:cNvSpPr>
            <a:spLocks noGrp="1"/>
          </p:cNvSpPr>
          <p:nvPr>
            <p:ph sz="quarter" idx="13" hasCustomPrompt="1"/>
          </p:nvPr>
        </p:nvSpPr>
        <p:spPr>
          <a:xfrm>
            <a:off x="536575" y="1717676"/>
            <a:ext cx="11101388" cy="4232274"/>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10" name="Plassholder for dato 3">
            <a:extLst>
              <a:ext uri="{FF2B5EF4-FFF2-40B4-BE49-F238E27FC236}">
                <a16:creationId xmlns:a16="http://schemas.microsoft.com/office/drawing/2014/main" id="{292F1234-6FEE-1F4A-8B52-47231479F207}"/>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11.06.2024</a:t>
            </a:fld>
            <a:endParaRPr lang="nb-NO"/>
          </a:p>
        </p:txBody>
      </p:sp>
      <p:sp>
        <p:nvSpPr>
          <p:cNvPr id="13" name="Plassholder for lysbildenummer 5">
            <a:extLst>
              <a:ext uri="{FF2B5EF4-FFF2-40B4-BE49-F238E27FC236}">
                <a16:creationId xmlns:a16="http://schemas.microsoft.com/office/drawing/2014/main" id="{56260909-39D7-6747-BB04-8D8CBC77964E}"/>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a:t>
            </a:fld>
            <a:endParaRPr lang="nb-NO"/>
          </a:p>
        </p:txBody>
      </p:sp>
      <p:pic>
        <p:nvPicPr>
          <p:cNvPr id="9" name="Grafikk 8">
            <a:extLst>
              <a:ext uri="{FF2B5EF4-FFF2-40B4-BE49-F238E27FC236}">
                <a16:creationId xmlns:a16="http://schemas.microsoft.com/office/drawing/2014/main" id="{DCB3168E-DD6D-3B43-92C0-2D92CF281C2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12" name="Plassholder for bunntekst 4">
            <a:extLst>
              <a:ext uri="{FF2B5EF4-FFF2-40B4-BE49-F238E27FC236}">
                <a16:creationId xmlns:a16="http://schemas.microsoft.com/office/drawing/2014/main" id="{6BB8971F-1819-4448-B145-635547F441E2}"/>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a:p>
        </p:txBody>
      </p:sp>
    </p:spTree>
    <p:extLst>
      <p:ext uri="{BB962C8B-B14F-4D97-AF65-F5344CB8AC3E}">
        <p14:creationId xmlns:p14="http://schemas.microsoft.com/office/powerpoint/2010/main" val="117966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re tittel blå">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FE8BFC0C-3EEB-1B45-AEDB-525021824DBF}"/>
              </a:ext>
            </a:extLst>
          </p:cNvPr>
          <p:cNvSpPr/>
          <p:nvPr userDrawn="1"/>
        </p:nvSpPr>
        <p:spPr>
          <a:xfrm>
            <a:off x="0" y="1"/>
            <a:ext cx="12191999" cy="6858000"/>
          </a:xfrm>
          <a:prstGeom prst="rect">
            <a:avLst/>
          </a:prstGeom>
          <a:solidFill>
            <a:srgbClr val="0085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7" name="Plassholder for tittel 1">
            <a:extLst>
              <a:ext uri="{FF2B5EF4-FFF2-40B4-BE49-F238E27FC236}">
                <a16:creationId xmlns:a16="http://schemas.microsoft.com/office/drawing/2014/main" id="{216644BE-F210-1644-AF3E-AF9CCF22C90D}"/>
              </a:ext>
            </a:extLst>
          </p:cNvPr>
          <p:cNvSpPr>
            <a:spLocks noGrp="1"/>
          </p:cNvSpPr>
          <p:nvPr>
            <p:ph type="title"/>
          </p:nvPr>
        </p:nvSpPr>
        <p:spPr>
          <a:xfrm>
            <a:off x="536575" y="441325"/>
            <a:ext cx="11101388" cy="701675"/>
          </a:xfrm>
          <a:prstGeom prst="rect">
            <a:avLst/>
          </a:prstGeom>
        </p:spPr>
        <p:txBody>
          <a:bodyPr vert="horz" lIns="0" tIns="0" rIns="0" bIns="0" rtlCol="0" anchor="t" anchorCtr="0">
            <a:noAutofit/>
          </a:bodyPr>
          <a:lstStyle>
            <a:lvl1pPr>
              <a:defRPr>
                <a:solidFill>
                  <a:schemeClr val="bg1"/>
                </a:solidFill>
              </a:defRPr>
            </a:lvl1pPr>
          </a:lstStyle>
          <a:p>
            <a:r>
              <a:rPr lang="nb-NO"/>
              <a:t>Klikk for å redigere tittelstil</a:t>
            </a:r>
          </a:p>
        </p:txBody>
      </p:sp>
      <p:sp>
        <p:nvSpPr>
          <p:cNvPr id="10" name="Plassholder for dato 3">
            <a:extLst>
              <a:ext uri="{FF2B5EF4-FFF2-40B4-BE49-F238E27FC236}">
                <a16:creationId xmlns:a16="http://schemas.microsoft.com/office/drawing/2014/main" id="{2FB5D1DB-BDCA-6741-A7AC-F407FFCC5154}"/>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11.06.2024</a:t>
            </a:fld>
            <a:endParaRPr lang="nb-NO"/>
          </a:p>
        </p:txBody>
      </p:sp>
      <p:sp>
        <p:nvSpPr>
          <p:cNvPr id="12" name="Plassholder for lysbildenummer 5">
            <a:extLst>
              <a:ext uri="{FF2B5EF4-FFF2-40B4-BE49-F238E27FC236}">
                <a16:creationId xmlns:a16="http://schemas.microsoft.com/office/drawing/2014/main" id="{D9602153-E0EE-E24D-BC07-26F36D299076}"/>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a:t>
            </a:fld>
            <a:endParaRPr lang="nb-NO"/>
          </a:p>
        </p:txBody>
      </p:sp>
      <p:pic>
        <p:nvPicPr>
          <p:cNvPr id="8" name="Grafikk 7">
            <a:extLst>
              <a:ext uri="{FF2B5EF4-FFF2-40B4-BE49-F238E27FC236}">
                <a16:creationId xmlns:a16="http://schemas.microsoft.com/office/drawing/2014/main" id="{092FC343-A27D-BD46-9817-DD0BA174ADD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9" name="Plassholder for bunntekst 4">
            <a:extLst>
              <a:ext uri="{FF2B5EF4-FFF2-40B4-BE49-F238E27FC236}">
                <a16:creationId xmlns:a16="http://schemas.microsoft.com/office/drawing/2014/main" id="{0F89DDDB-0F47-2F4E-BDA6-F24E09A60FF1}"/>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a:p>
        </p:txBody>
      </p:sp>
    </p:spTree>
    <p:extLst>
      <p:ext uri="{BB962C8B-B14F-4D97-AF65-F5344CB8AC3E}">
        <p14:creationId xmlns:p14="http://schemas.microsoft.com/office/powerpoint/2010/main" val="185066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re tittel sjøgrønn">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FE8BFC0C-3EEB-1B45-AEDB-525021824DBF}"/>
              </a:ext>
            </a:extLst>
          </p:cNvPr>
          <p:cNvSpPr/>
          <p:nvPr userDrawn="1"/>
        </p:nvSpPr>
        <p:spPr>
          <a:xfrm>
            <a:off x="0" y="1"/>
            <a:ext cx="1219199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7" name="Plassholder for tittel 1">
            <a:extLst>
              <a:ext uri="{FF2B5EF4-FFF2-40B4-BE49-F238E27FC236}">
                <a16:creationId xmlns:a16="http://schemas.microsoft.com/office/drawing/2014/main" id="{216644BE-F210-1644-AF3E-AF9CCF22C90D}"/>
              </a:ext>
            </a:extLst>
          </p:cNvPr>
          <p:cNvSpPr>
            <a:spLocks noGrp="1"/>
          </p:cNvSpPr>
          <p:nvPr>
            <p:ph type="title"/>
          </p:nvPr>
        </p:nvSpPr>
        <p:spPr>
          <a:xfrm>
            <a:off x="536575" y="441325"/>
            <a:ext cx="11101388" cy="701675"/>
          </a:xfrm>
          <a:prstGeom prst="rect">
            <a:avLst/>
          </a:prstGeom>
        </p:spPr>
        <p:txBody>
          <a:bodyPr vert="horz" lIns="0" tIns="0" rIns="0" bIns="0" rtlCol="0" anchor="t" anchorCtr="0">
            <a:noAutofit/>
          </a:bodyPr>
          <a:lstStyle>
            <a:lvl1pPr>
              <a:defRPr>
                <a:solidFill>
                  <a:schemeClr val="bg1"/>
                </a:solidFill>
              </a:defRPr>
            </a:lvl1pPr>
          </a:lstStyle>
          <a:p>
            <a:r>
              <a:rPr lang="nb-NO"/>
              <a:t>Klikk for å redigere tittelstil</a:t>
            </a:r>
          </a:p>
        </p:txBody>
      </p:sp>
      <p:sp>
        <p:nvSpPr>
          <p:cNvPr id="10" name="Plassholder for dato 3">
            <a:extLst>
              <a:ext uri="{FF2B5EF4-FFF2-40B4-BE49-F238E27FC236}">
                <a16:creationId xmlns:a16="http://schemas.microsoft.com/office/drawing/2014/main" id="{504EA9F6-7045-FC41-A423-D38EDC4DA783}"/>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11.06.2024</a:t>
            </a:fld>
            <a:endParaRPr lang="nb-NO"/>
          </a:p>
        </p:txBody>
      </p:sp>
      <p:sp>
        <p:nvSpPr>
          <p:cNvPr id="12" name="Plassholder for lysbildenummer 5">
            <a:extLst>
              <a:ext uri="{FF2B5EF4-FFF2-40B4-BE49-F238E27FC236}">
                <a16:creationId xmlns:a16="http://schemas.microsoft.com/office/drawing/2014/main" id="{FAF80B36-C8D1-3B40-8394-672E64AA9CDD}"/>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a:t>
            </a:fld>
            <a:endParaRPr lang="nb-NO"/>
          </a:p>
        </p:txBody>
      </p:sp>
      <p:pic>
        <p:nvPicPr>
          <p:cNvPr id="8" name="Grafikk 7">
            <a:extLst>
              <a:ext uri="{FF2B5EF4-FFF2-40B4-BE49-F238E27FC236}">
                <a16:creationId xmlns:a16="http://schemas.microsoft.com/office/drawing/2014/main" id="{BB4ABD11-86EC-6C4A-B6A8-05EDC96E6C4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9" name="Plassholder for bunntekst 4">
            <a:extLst>
              <a:ext uri="{FF2B5EF4-FFF2-40B4-BE49-F238E27FC236}">
                <a16:creationId xmlns:a16="http://schemas.microsoft.com/office/drawing/2014/main" id="{E18018CD-3FA5-704E-A024-FDD3008AD0CE}"/>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a:p>
        </p:txBody>
      </p:sp>
    </p:spTree>
    <p:extLst>
      <p:ext uri="{BB962C8B-B14F-4D97-AF65-F5344CB8AC3E}">
        <p14:creationId xmlns:p14="http://schemas.microsoft.com/office/powerpoint/2010/main" val="563750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re tittel mørkblå">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FE8BFC0C-3EEB-1B45-AEDB-525021824DBF}"/>
              </a:ext>
            </a:extLst>
          </p:cNvPr>
          <p:cNvSpPr/>
          <p:nvPr userDrawn="1"/>
        </p:nvSpPr>
        <p:spPr>
          <a:xfrm>
            <a:off x="0" y="1"/>
            <a:ext cx="12191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7" name="Plassholder for tittel 1">
            <a:extLst>
              <a:ext uri="{FF2B5EF4-FFF2-40B4-BE49-F238E27FC236}">
                <a16:creationId xmlns:a16="http://schemas.microsoft.com/office/drawing/2014/main" id="{216644BE-F210-1644-AF3E-AF9CCF22C90D}"/>
              </a:ext>
            </a:extLst>
          </p:cNvPr>
          <p:cNvSpPr>
            <a:spLocks noGrp="1"/>
          </p:cNvSpPr>
          <p:nvPr>
            <p:ph type="title"/>
          </p:nvPr>
        </p:nvSpPr>
        <p:spPr>
          <a:xfrm>
            <a:off x="533400" y="441325"/>
            <a:ext cx="11104563" cy="701675"/>
          </a:xfrm>
          <a:prstGeom prst="rect">
            <a:avLst/>
          </a:prstGeom>
        </p:spPr>
        <p:txBody>
          <a:bodyPr vert="horz" lIns="0" tIns="0" rIns="0" bIns="0" rtlCol="0" anchor="t" anchorCtr="0">
            <a:noAutofit/>
          </a:bodyPr>
          <a:lstStyle>
            <a:lvl1pPr>
              <a:defRPr>
                <a:solidFill>
                  <a:schemeClr val="bg1"/>
                </a:solidFill>
              </a:defRPr>
            </a:lvl1pPr>
          </a:lstStyle>
          <a:p>
            <a:r>
              <a:rPr lang="nb-NO"/>
              <a:t>Klikk for å redigere tittelstil</a:t>
            </a:r>
          </a:p>
        </p:txBody>
      </p:sp>
      <p:sp>
        <p:nvSpPr>
          <p:cNvPr id="10" name="Plassholder for dato 3">
            <a:extLst>
              <a:ext uri="{FF2B5EF4-FFF2-40B4-BE49-F238E27FC236}">
                <a16:creationId xmlns:a16="http://schemas.microsoft.com/office/drawing/2014/main" id="{84503C4B-BE11-EA4B-85B8-6A31738B7FBB}"/>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11.06.2024</a:t>
            </a:fld>
            <a:endParaRPr lang="nb-NO"/>
          </a:p>
        </p:txBody>
      </p:sp>
      <p:sp>
        <p:nvSpPr>
          <p:cNvPr id="12" name="Plassholder for lysbildenummer 5">
            <a:extLst>
              <a:ext uri="{FF2B5EF4-FFF2-40B4-BE49-F238E27FC236}">
                <a16:creationId xmlns:a16="http://schemas.microsoft.com/office/drawing/2014/main" id="{76CAB6C9-385C-3444-AFF4-59E1B9901499}"/>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a:t>
            </a:fld>
            <a:endParaRPr lang="nb-NO"/>
          </a:p>
        </p:txBody>
      </p:sp>
      <p:pic>
        <p:nvPicPr>
          <p:cNvPr id="8" name="Grafikk 7">
            <a:extLst>
              <a:ext uri="{FF2B5EF4-FFF2-40B4-BE49-F238E27FC236}">
                <a16:creationId xmlns:a16="http://schemas.microsoft.com/office/drawing/2014/main" id="{2CAC5E61-E36B-1B4F-809B-2A24F3739F4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9" name="Plassholder for bunntekst 4">
            <a:extLst>
              <a:ext uri="{FF2B5EF4-FFF2-40B4-BE49-F238E27FC236}">
                <a16:creationId xmlns:a16="http://schemas.microsoft.com/office/drawing/2014/main" id="{0CFC72B8-0F18-844E-B480-172914ABCA8F}"/>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a:p>
        </p:txBody>
      </p:sp>
    </p:spTree>
    <p:extLst>
      <p:ext uri="{BB962C8B-B14F-4D97-AF65-F5344CB8AC3E}">
        <p14:creationId xmlns:p14="http://schemas.microsoft.com/office/powerpoint/2010/main" val="236326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Førsteside">
    <p:spTree>
      <p:nvGrpSpPr>
        <p:cNvPr id="1" name=""/>
        <p:cNvGrpSpPr/>
        <p:nvPr/>
      </p:nvGrpSpPr>
      <p:grpSpPr>
        <a:xfrm>
          <a:off x="0" y="0"/>
          <a:ext cx="0" cy="0"/>
          <a:chOff x="0" y="0"/>
          <a:chExt cx="0" cy="0"/>
        </a:xfrm>
      </p:grpSpPr>
      <p:pic>
        <p:nvPicPr>
          <p:cNvPr id="8" name="topplogo"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9" name="Rektangel 8">
            <a:extLst>
              <a:ext uri="{FF2B5EF4-FFF2-40B4-BE49-F238E27FC236}">
                <a16:creationId xmlns:a16="http://schemas.microsoft.com/office/drawing/2014/main" id="{BDA3A417-948B-C949-BA96-989B920783E4}"/>
              </a:ext>
            </a:extLst>
          </p:cNvPr>
          <p:cNvSpPr/>
          <p:nvPr userDrawn="1"/>
        </p:nvSpPr>
        <p:spPr>
          <a:xfrm>
            <a:off x="0" y="-115329"/>
            <a:ext cx="12192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n>
                <a:solidFill>
                  <a:schemeClr val="tx2"/>
                </a:solidFill>
              </a:ln>
              <a:solidFill>
                <a:schemeClr val="tx2"/>
              </a:solidFill>
            </a:endParaRPr>
          </a:p>
        </p:txBody>
      </p:sp>
      <p:sp>
        <p:nvSpPr>
          <p:cNvPr id="11" name="Tittel 1">
            <a:extLst>
              <a:ext uri="{FF2B5EF4-FFF2-40B4-BE49-F238E27FC236}">
                <a16:creationId xmlns:a16="http://schemas.microsoft.com/office/drawing/2014/main" id="{54706645-2291-C945-9646-D500C040A78A}"/>
              </a:ext>
            </a:extLst>
          </p:cNvPr>
          <p:cNvSpPr>
            <a:spLocks noGrp="1"/>
          </p:cNvSpPr>
          <p:nvPr>
            <p:ph type="ctrTitle"/>
          </p:nvPr>
        </p:nvSpPr>
        <p:spPr>
          <a:xfrm>
            <a:off x="527891" y="1717675"/>
            <a:ext cx="11122025" cy="1792287"/>
          </a:xfrm>
          <a:prstGeom prst="rect">
            <a:avLst/>
          </a:prstGeom>
          <a:solidFill>
            <a:srgbClr val="012A4C"/>
          </a:solidFill>
        </p:spPr>
        <p:txBody>
          <a:bodyPr anchor="b">
            <a:noAutofit/>
          </a:bodyPr>
          <a:lstStyle>
            <a:lvl1pPr algn="ctr">
              <a:defRPr sz="5000" cap="all" baseline="0">
                <a:ln>
                  <a:solidFill>
                    <a:srgbClr val="012A4C"/>
                  </a:solidFill>
                </a:ln>
                <a:solidFill>
                  <a:srgbClr val="012A4C"/>
                </a:solidFill>
              </a:defRPr>
            </a:lvl1pPr>
          </a:lstStyle>
          <a:p>
            <a:r>
              <a:rPr lang="nb-NO"/>
              <a:t>Klikk for å redigere tittelstil</a:t>
            </a:r>
          </a:p>
        </p:txBody>
      </p:sp>
      <p:sp>
        <p:nvSpPr>
          <p:cNvPr id="12" name="Undertittel 2">
            <a:extLst>
              <a:ext uri="{FF2B5EF4-FFF2-40B4-BE49-F238E27FC236}">
                <a16:creationId xmlns:a16="http://schemas.microsoft.com/office/drawing/2014/main" id="{A76A37AB-1C33-4E44-84DF-1B0CF9440A49}"/>
              </a:ext>
            </a:extLst>
          </p:cNvPr>
          <p:cNvSpPr>
            <a:spLocks noGrp="1"/>
          </p:cNvSpPr>
          <p:nvPr>
            <p:ph type="subTitle" idx="1"/>
          </p:nvPr>
        </p:nvSpPr>
        <p:spPr>
          <a:xfrm>
            <a:off x="515937" y="4166148"/>
            <a:ext cx="11122025" cy="1192427"/>
          </a:xfrm>
          <a:prstGeom prst="rect">
            <a:avLst/>
          </a:prstGeom>
        </p:spPr>
        <p:txBody>
          <a:bodyPr>
            <a:noAutofit/>
          </a:bodyPr>
          <a:lstStyle>
            <a:lvl1pPr marL="0" indent="0" algn="ctr">
              <a:buNone/>
              <a:defRPr sz="2000">
                <a:solidFill>
                  <a:schemeClr val="l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cxnSp>
        <p:nvCxnSpPr>
          <p:cNvPr id="13" name="Rett linje 12">
            <a:extLst>
              <a:ext uri="{FF2B5EF4-FFF2-40B4-BE49-F238E27FC236}">
                <a16:creationId xmlns:a16="http://schemas.microsoft.com/office/drawing/2014/main" id="{417F7C5C-CD7B-D847-992A-28F61035730A}"/>
              </a:ext>
            </a:extLst>
          </p:cNvPr>
          <p:cNvCxnSpPr/>
          <p:nvPr userDrawn="1"/>
        </p:nvCxnSpPr>
        <p:spPr>
          <a:xfrm>
            <a:off x="4295775" y="3787914"/>
            <a:ext cx="3600450" cy="0"/>
          </a:xfrm>
          <a:prstGeom prst="line">
            <a:avLst/>
          </a:prstGeom>
          <a:ln w="28575">
            <a:solidFill>
              <a:srgbClr val="012A4C"/>
            </a:solidFill>
          </a:ln>
        </p:spPr>
        <p:style>
          <a:lnRef idx="1">
            <a:schemeClr val="accent1"/>
          </a:lnRef>
          <a:fillRef idx="0">
            <a:schemeClr val="accent1"/>
          </a:fillRef>
          <a:effectRef idx="0">
            <a:schemeClr val="accent1"/>
          </a:effectRef>
          <a:fontRef idx="minor">
            <a:schemeClr val="tx1"/>
          </a:fontRef>
        </p:style>
      </p:cxnSp>
      <p:pic>
        <p:nvPicPr>
          <p:cNvPr id="10" name="Grafikk 9">
            <a:extLst>
              <a:ext uri="{FF2B5EF4-FFF2-40B4-BE49-F238E27FC236}">
                <a16:creationId xmlns:a16="http://schemas.microsoft.com/office/drawing/2014/main" id="{4D1C685A-36C8-CB41-A23E-6F684397C5F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49603" y="5949950"/>
            <a:ext cx="2884815" cy="690383"/>
          </a:xfrm>
          <a:prstGeom prst="rect">
            <a:avLst/>
          </a:prstGeom>
        </p:spPr>
      </p:pic>
    </p:spTree>
    <p:extLst>
      <p:ext uri="{BB962C8B-B14F-4D97-AF65-F5344CB8AC3E}">
        <p14:creationId xmlns:p14="http://schemas.microsoft.com/office/powerpoint/2010/main" val="3727046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omt 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E817AC83-703F-1A4B-9717-AC1106ADC6AF}"/>
              </a:ext>
            </a:extLst>
          </p:cNvPr>
          <p:cNvSpPr/>
          <p:nvPr userDrawn="1"/>
        </p:nvSpPr>
        <p:spPr>
          <a:xfrm>
            <a:off x="0" y="1"/>
            <a:ext cx="12191999" cy="6858000"/>
          </a:xfrm>
          <a:prstGeom prst="rect">
            <a:avLst/>
          </a:prstGeom>
          <a:solidFill>
            <a:srgbClr val="0085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8" name="Plassholder for dato 3">
            <a:extLst>
              <a:ext uri="{FF2B5EF4-FFF2-40B4-BE49-F238E27FC236}">
                <a16:creationId xmlns:a16="http://schemas.microsoft.com/office/drawing/2014/main" id="{07CFE3C0-C378-2A46-AE28-0A940DDBFDA2}"/>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11.06.2024</a:t>
            </a:fld>
            <a:endParaRPr lang="nb-NO"/>
          </a:p>
        </p:txBody>
      </p:sp>
      <p:sp>
        <p:nvSpPr>
          <p:cNvPr id="11" name="Plassholder for lysbildenummer 5">
            <a:extLst>
              <a:ext uri="{FF2B5EF4-FFF2-40B4-BE49-F238E27FC236}">
                <a16:creationId xmlns:a16="http://schemas.microsoft.com/office/drawing/2014/main" id="{8996A273-7B08-E345-96CD-5C981E2F2CDE}"/>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a:t>
            </a:fld>
            <a:endParaRPr lang="nb-NO"/>
          </a:p>
        </p:txBody>
      </p:sp>
      <p:pic>
        <p:nvPicPr>
          <p:cNvPr id="7" name="Grafikk 6">
            <a:extLst>
              <a:ext uri="{FF2B5EF4-FFF2-40B4-BE49-F238E27FC236}">
                <a16:creationId xmlns:a16="http://schemas.microsoft.com/office/drawing/2014/main" id="{C7680AE4-57B0-4C46-86F7-BCC15311D649}"/>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9" name="Plassholder for bunntekst 4">
            <a:extLst>
              <a:ext uri="{FF2B5EF4-FFF2-40B4-BE49-F238E27FC236}">
                <a16:creationId xmlns:a16="http://schemas.microsoft.com/office/drawing/2014/main" id="{4841690D-F17D-CE43-8C03-A7D32092CC24}"/>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a:p>
        </p:txBody>
      </p:sp>
    </p:spTree>
    <p:extLst>
      <p:ext uri="{BB962C8B-B14F-4D97-AF65-F5344CB8AC3E}">
        <p14:creationId xmlns:p14="http://schemas.microsoft.com/office/powerpoint/2010/main" val="125440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Tomt sjøgrønn">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E817AC83-703F-1A4B-9717-AC1106ADC6AF}"/>
              </a:ext>
            </a:extLst>
          </p:cNvPr>
          <p:cNvSpPr/>
          <p:nvPr userDrawn="1"/>
        </p:nvSpPr>
        <p:spPr>
          <a:xfrm>
            <a:off x="0" y="1"/>
            <a:ext cx="1219199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8" name="Plassholder for dato 3">
            <a:extLst>
              <a:ext uri="{FF2B5EF4-FFF2-40B4-BE49-F238E27FC236}">
                <a16:creationId xmlns:a16="http://schemas.microsoft.com/office/drawing/2014/main" id="{72FE8602-FA90-B247-A046-E8E7EBE6E206}"/>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11.06.2024</a:t>
            </a:fld>
            <a:endParaRPr lang="nb-NO"/>
          </a:p>
        </p:txBody>
      </p:sp>
      <p:sp>
        <p:nvSpPr>
          <p:cNvPr id="11" name="Plassholder for lysbildenummer 5">
            <a:extLst>
              <a:ext uri="{FF2B5EF4-FFF2-40B4-BE49-F238E27FC236}">
                <a16:creationId xmlns:a16="http://schemas.microsoft.com/office/drawing/2014/main" id="{596CC03D-23CA-4942-AC34-E1115C9997F8}"/>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a:t>
            </a:fld>
            <a:endParaRPr lang="nb-NO"/>
          </a:p>
        </p:txBody>
      </p:sp>
      <p:pic>
        <p:nvPicPr>
          <p:cNvPr id="7" name="Grafikk 6">
            <a:extLst>
              <a:ext uri="{FF2B5EF4-FFF2-40B4-BE49-F238E27FC236}">
                <a16:creationId xmlns:a16="http://schemas.microsoft.com/office/drawing/2014/main" id="{0CD8D416-89DE-D841-ADAC-2460E48EA159}"/>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9" name="Plassholder for bunntekst 4">
            <a:extLst>
              <a:ext uri="{FF2B5EF4-FFF2-40B4-BE49-F238E27FC236}">
                <a16:creationId xmlns:a16="http://schemas.microsoft.com/office/drawing/2014/main" id="{34196D88-A6B4-0A41-8DCA-57C21557FCC6}"/>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a:p>
        </p:txBody>
      </p:sp>
    </p:spTree>
    <p:extLst>
      <p:ext uri="{BB962C8B-B14F-4D97-AF65-F5344CB8AC3E}">
        <p14:creationId xmlns:p14="http://schemas.microsoft.com/office/powerpoint/2010/main" val="295601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omt smørk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E817AC83-703F-1A4B-9717-AC1106ADC6AF}"/>
              </a:ext>
            </a:extLst>
          </p:cNvPr>
          <p:cNvSpPr/>
          <p:nvPr userDrawn="1"/>
        </p:nvSpPr>
        <p:spPr>
          <a:xfrm>
            <a:off x="0" y="1"/>
            <a:ext cx="12191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8" name="Plassholder for dato 3">
            <a:extLst>
              <a:ext uri="{FF2B5EF4-FFF2-40B4-BE49-F238E27FC236}">
                <a16:creationId xmlns:a16="http://schemas.microsoft.com/office/drawing/2014/main" id="{6AB1B9B9-7AF3-A04C-99EF-F5BAFC01641C}"/>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11.06.2024</a:t>
            </a:fld>
            <a:endParaRPr lang="nb-NO"/>
          </a:p>
        </p:txBody>
      </p:sp>
      <p:sp>
        <p:nvSpPr>
          <p:cNvPr id="11" name="Plassholder for lysbildenummer 5">
            <a:extLst>
              <a:ext uri="{FF2B5EF4-FFF2-40B4-BE49-F238E27FC236}">
                <a16:creationId xmlns:a16="http://schemas.microsoft.com/office/drawing/2014/main" id="{31474979-FC08-784D-AB55-FADC08A91D87}"/>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a:t>
            </a:fld>
            <a:endParaRPr lang="nb-NO"/>
          </a:p>
        </p:txBody>
      </p:sp>
      <p:pic>
        <p:nvPicPr>
          <p:cNvPr id="7" name="Grafikk 6">
            <a:extLst>
              <a:ext uri="{FF2B5EF4-FFF2-40B4-BE49-F238E27FC236}">
                <a16:creationId xmlns:a16="http://schemas.microsoft.com/office/drawing/2014/main" id="{C32CF89C-389F-F243-94A8-6A636F1384B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9" name="Plassholder for bunntekst 4">
            <a:extLst>
              <a:ext uri="{FF2B5EF4-FFF2-40B4-BE49-F238E27FC236}">
                <a16:creationId xmlns:a16="http://schemas.microsoft.com/office/drawing/2014/main" id="{9EA4CB3E-CC11-8F4A-9655-BD36DC240E13}"/>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a:p>
        </p:txBody>
      </p:sp>
    </p:spTree>
    <p:extLst>
      <p:ext uri="{BB962C8B-B14F-4D97-AF65-F5344CB8AC3E}">
        <p14:creationId xmlns:p14="http://schemas.microsoft.com/office/powerpoint/2010/main" val="428051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killeark 1">
    <p:spTree>
      <p:nvGrpSpPr>
        <p:cNvPr id="1" name=""/>
        <p:cNvGrpSpPr/>
        <p:nvPr/>
      </p:nvGrpSpPr>
      <p:grpSpPr>
        <a:xfrm>
          <a:off x="0" y="0"/>
          <a:ext cx="0" cy="0"/>
          <a:chOff x="0" y="0"/>
          <a:chExt cx="0" cy="0"/>
        </a:xfrm>
      </p:grpSpPr>
      <p:pic>
        <p:nvPicPr>
          <p:cNvPr id="8" name="topplogo"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6" name="Rektangel 5">
            <a:extLst>
              <a:ext uri="{FF2B5EF4-FFF2-40B4-BE49-F238E27FC236}">
                <a16:creationId xmlns:a16="http://schemas.microsoft.com/office/drawing/2014/main" id="{2FF212A1-0EA6-4842-B71C-3B7C1DF5D79C}"/>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ittel 1">
            <a:extLst>
              <a:ext uri="{FF2B5EF4-FFF2-40B4-BE49-F238E27FC236}">
                <a16:creationId xmlns:a16="http://schemas.microsoft.com/office/drawing/2014/main" id="{7921A168-9B9B-0E47-8CF2-0961B560AC9B}"/>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accent6"/>
                </a:solidFill>
              </a:defRPr>
            </a:lvl1pPr>
          </a:lstStyle>
          <a:p>
            <a:r>
              <a:rPr lang="nb-NO"/>
              <a:t>Klikk for å redigere tittelstil</a:t>
            </a:r>
          </a:p>
        </p:txBody>
      </p:sp>
      <p:pic>
        <p:nvPicPr>
          <p:cNvPr id="3" name="Grafikk 2">
            <a:extLst>
              <a:ext uri="{FF2B5EF4-FFF2-40B4-BE49-F238E27FC236}">
                <a16:creationId xmlns:a16="http://schemas.microsoft.com/office/drawing/2014/main" id="{44717428-D91F-214C-AF9F-7D4D877D40E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7278163" y="750887"/>
            <a:ext cx="4359800" cy="6107112"/>
          </a:xfrm>
          <a:prstGeom prst="rect">
            <a:avLst/>
          </a:prstGeom>
        </p:spPr>
      </p:pic>
    </p:spTree>
    <p:extLst>
      <p:ext uri="{BB962C8B-B14F-4D97-AF65-F5344CB8AC3E}">
        <p14:creationId xmlns:p14="http://schemas.microsoft.com/office/powerpoint/2010/main" val="283058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killeark 2">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17B58E9-A9EB-484E-8AC8-2EF5F7AAB923}"/>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topplogo"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9" name="Tittel 1">
            <a:extLst>
              <a:ext uri="{FF2B5EF4-FFF2-40B4-BE49-F238E27FC236}">
                <a16:creationId xmlns:a16="http://schemas.microsoft.com/office/drawing/2014/main" id="{7921A168-9B9B-0E47-8CF2-0961B560AC9B}"/>
              </a:ext>
            </a:extLst>
          </p:cNvPr>
          <p:cNvSpPr>
            <a:spLocks noGrp="1"/>
          </p:cNvSpPr>
          <p:nvPr>
            <p:ph type="ctrTitle"/>
          </p:nvPr>
        </p:nvSpPr>
        <p:spPr>
          <a:xfrm>
            <a:off x="536574" y="1143000"/>
            <a:ext cx="5678056" cy="4806950"/>
          </a:xfrm>
          <a:prstGeom prst="rect">
            <a:avLst/>
          </a:prstGeom>
        </p:spPr>
        <p:txBody>
          <a:bodyPr anchor="ctr" anchorCtr="0">
            <a:noAutofit/>
          </a:bodyPr>
          <a:lstStyle>
            <a:lvl1pPr algn="l">
              <a:defRPr sz="4400" b="1" cap="all" baseline="0">
                <a:solidFill>
                  <a:schemeClr val="accent6"/>
                </a:solidFill>
              </a:defRPr>
            </a:lvl1pPr>
          </a:lstStyle>
          <a:p>
            <a:r>
              <a:rPr lang="nb-NO"/>
              <a:t>Klikk for å redigere tittelstil</a:t>
            </a:r>
          </a:p>
        </p:txBody>
      </p:sp>
      <p:pic>
        <p:nvPicPr>
          <p:cNvPr id="10" name="Grafikk 9">
            <a:extLst>
              <a:ext uri="{FF2B5EF4-FFF2-40B4-BE49-F238E27FC236}">
                <a16:creationId xmlns:a16="http://schemas.microsoft.com/office/drawing/2014/main" id="{4BA9353F-8264-164C-AE3D-312E24007D4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214631" y="895488"/>
            <a:ext cx="5977370" cy="5067023"/>
          </a:xfrm>
          <a:prstGeom prst="rect">
            <a:avLst/>
          </a:prstGeom>
        </p:spPr>
      </p:pic>
    </p:spTree>
    <p:extLst>
      <p:ext uri="{BB962C8B-B14F-4D97-AF65-F5344CB8AC3E}">
        <p14:creationId xmlns:p14="http://schemas.microsoft.com/office/powerpoint/2010/main" val="326113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killeark 3">
    <p:spTree>
      <p:nvGrpSpPr>
        <p:cNvPr id="1" name=""/>
        <p:cNvGrpSpPr/>
        <p:nvPr/>
      </p:nvGrpSpPr>
      <p:grpSpPr>
        <a:xfrm>
          <a:off x="0" y="0"/>
          <a:ext cx="0" cy="0"/>
          <a:chOff x="0" y="0"/>
          <a:chExt cx="0" cy="0"/>
        </a:xfrm>
      </p:grpSpPr>
      <p:pic>
        <p:nvPicPr>
          <p:cNvPr id="8" name="topplogo"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6" name="Rektangel 5">
            <a:extLst>
              <a:ext uri="{FF2B5EF4-FFF2-40B4-BE49-F238E27FC236}">
                <a16:creationId xmlns:a16="http://schemas.microsoft.com/office/drawing/2014/main" id="{E6A4E797-D2E3-A14B-AB79-39BD9813FC38}"/>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ittel 1">
            <a:extLst>
              <a:ext uri="{FF2B5EF4-FFF2-40B4-BE49-F238E27FC236}">
                <a16:creationId xmlns:a16="http://schemas.microsoft.com/office/drawing/2014/main" id="{2836CD3A-7113-DA47-B254-8C907B799F33}"/>
              </a:ext>
            </a:extLst>
          </p:cNvPr>
          <p:cNvSpPr>
            <a:spLocks noGrp="1"/>
          </p:cNvSpPr>
          <p:nvPr>
            <p:ph type="ctrTitle"/>
          </p:nvPr>
        </p:nvSpPr>
        <p:spPr>
          <a:xfrm>
            <a:off x="536575" y="1143000"/>
            <a:ext cx="5683250" cy="4806950"/>
          </a:xfrm>
          <a:prstGeom prst="rect">
            <a:avLst/>
          </a:prstGeom>
        </p:spPr>
        <p:txBody>
          <a:bodyPr anchor="ctr" anchorCtr="0">
            <a:noAutofit/>
          </a:bodyPr>
          <a:lstStyle>
            <a:lvl1pPr algn="l">
              <a:defRPr sz="4400" b="1" cap="all" baseline="0">
                <a:solidFill>
                  <a:schemeClr val="accent6"/>
                </a:solidFill>
              </a:defRPr>
            </a:lvl1pPr>
          </a:lstStyle>
          <a:p>
            <a:r>
              <a:rPr lang="nb-NO"/>
              <a:t>Klikk for å redigere tittelstil</a:t>
            </a:r>
          </a:p>
        </p:txBody>
      </p:sp>
      <p:pic>
        <p:nvPicPr>
          <p:cNvPr id="7" name="Grafikk 6">
            <a:extLst>
              <a:ext uri="{FF2B5EF4-FFF2-40B4-BE49-F238E27FC236}">
                <a16:creationId xmlns:a16="http://schemas.microsoft.com/office/drawing/2014/main" id="{1F9C385C-E5CD-9D40-BEC9-E93C6E88EABD}"/>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219826" y="855134"/>
            <a:ext cx="5435437" cy="5391006"/>
          </a:xfrm>
          <a:prstGeom prst="rect">
            <a:avLst/>
          </a:prstGeom>
        </p:spPr>
      </p:pic>
    </p:spTree>
    <p:extLst>
      <p:ext uri="{BB962C8B-B14F-4D97-AF65-F5344CB8AC3E}">
        <p14:creationId xmlns:p14="http://schemas.microsoft.com/office/powerpoint/2010/main" val="254417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killeark 4">
    <p:spTree>
      <p:nvGrpSpPr>
        <p:cNvPr id="1" name=""/>
        <p:cNvGrpSpPr/>
        <p:nvPr/>
      </p:nvGrpSpPr>
      <p:grpSpPr>
        <a:xfrm>
          <a:off x="0" y="0"/>
          <a:ext cx="0" cy="0"/>
          <a:chOff x="0" y="0"/>
          <a:chExt cx="0" cy="0"/>
        </a:xfrm>
      </p:grpSpPr>
      <p:pic>
        <p:nvPicPr>
          <p:cNvPr id="8" name="topplogo"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6" name="Rektangel 5">
            <a:extLst>
              <a:ext uri="{FF2B5EF4-FFF2-40B4-BE49-F238E27FC236}">
                <a16:creationId xmlns:a16="http://schemas.microsoft.com/office/drawing/2014/main" id="{E6A4E797-D2E3-A14B-AB79-39BD9813FC38}"/>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ittel 1">
            <a:extLst>
              <a:ext uri="{FF2B5EF4-FFF2-40B4-BE49-F238E27FC236}">
                <a16:creationId xmlns:a16="http://schemas.microsoft.com/office/drawing/2014/main" id="{2836CD3A-7113-DA47-B254-8C907B799F33}"/>
              </a:ext>
            </a:extLst>
          </p:cNvPr>
          <p:cNvSpPr>
            <a:spLocks noGrp="1"/>
          </p:cNvSpPr>
          <p:nvPr>
            <p:ph type="ctrTitle"/>
          </p:nvPr>
        </p:nvSpPr>
        <p:spPr>
          <a:xfrm>
            <a:off x="536575" y="1143000"/>
            <a:ext cx="5683250" cy="4806950"/>
          </a:xfrm>
          <a:prstGeom prst="rect">
            <a:avLst/>
          </a:prstGeom>
        </p:spPr>
        <p:txBody>
          <a:bodyPr anchor="ctr" anchorCtr="0">
            <a:noAutofit/>
          </a:bodyPr>
          <a:lstStyle>
            <a:lvl1pPr algn="l">
              <a:defRPr sz="4400" b="1" cap="all" baseline="0">
                <a:solidFill>
                  <a:schemeClr val="accent6"/>
                </a:solidFill>
              </a:defRPr>
            </a:lvl1pPr>
          </a:lstStyle>
          <a:p>
            <a:r>
              <a:rPr lang="nb-NO"/>
              <a:t>Klikk for å redigere tittelstil</a:t>
            </a:r>
          </a:p>
        </p:txBody>
      </p:sp>
      <p:pic>
        <p:nvPicPr>
          <p:cNvPr id="9" name="Grafikk 8">
            <a:extLst>
              <a:ext uri="{FF2B5EF4-FFF2-40B4-BE49-F238E27FC236}">
                <a16:creationId xmlns:a16="http://schemas.microsoft.com/office/drawing/2014/main" id="{0F4A1C61-652D-114F-A26E-3D2C5E745BB3}"/>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096000" y="908050"/>
            <a:ext cx="5685916" cy="5597989"/>
          </a:xfrm>
          <a:prstGeom prst="rect">
            <a:avLst/>
          </a:prstGeom>
        </p:spPr>
      </p:pic>
    </p:spTree>
    <p:extLst>
      <p:ext uri="{BB962C8B-B14F-4D97-AF65-F5344CB8AC3E}">
        <p14:creationId xmlns:p14="http://schemas.microsoft.com/office/powerpoint/2010/main" val="24548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killeark 5">
    <p:spTree>
      <p:nvGrpSpPr>
        <p:cNvPr id="1" name=""/>
        <p:cNvGrpSpPr/>
        <p:nvPr/>
      </p:nvGrpSpPr>
      <p:grpSpPr>
        <a:xfrm>
          <a:off x="0" y="0"/>
          <a:ext cx="0" cy="0"/>
          <a:chOff x="0" y="0"/>
          <a:chExt cx="0" cy="0"/>
        </a:xfrm>
      </p:grpSpPr>
      <p:pic>
        <p:nvPicPr>
          <p:cNvPr id="8" name="topplogo"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6" name="Rektangel 5">
            <a:extLst>
              <a:ext uri="{FF2B5EF4-FFF2-40B4-BE49-F238E27FC236}">
                <a16:creationId xmlns:a16="http://schemas.microsoft.com/office/drawing/2014/main" id="{CEC109D5-1624-E548-912E-04F5359A6BF1}"/>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ittel 1">
            <a:extLst>
              <a:ext uri="{FF2B5EF4-FFF2-40B4-BE49-F238E27FC236}">
                <a16:creationId xmlns:a16="http://schemas.microsoft.com/office/drawing/2014/main" id="{99D24068-BE2D-F645-A905-69AFD0CED87A}"/>
              </a:ext>
            </a:extLst>
          </p:cNvPr>
          <p:cNvSpPr>
            <a:spLocks noGrp="1"/>
          </p:cNvSpPr>
          <p:nvPr>
            <p:ph type="ctrTitle"/>
          </p:nvPr>
        </p:nvSpPr>
        <p:spPr>
          <a:xfrm>
            <a:off x="536575" y="1143000"/>
            <a:ext cx="5683250" cy="4806950"/>
          </a:xfrm>
          <a:prstGeom prst="rect">
            <a:avLst/>
          </a:prstGeom>
        </p:spPr>
        <p:txBody>
          <a:bodyPr anchor="ctr" anchorCtr="0">
            <a:noAutofit/>
          </a:bodyPr>
          <a:lstStyle>
            <a:lvl1pPr algn="l">
              <a:defRPr sz="4400" b="1" cap="all" baseline="0">
                <a:solidFill>
                  <a:schemeClr val="accent6"/>
                </a:solidFill>
              </a:defRPr>
            </a:lvl1pPr>
          </a:lstStyle>
          <a:p>
            <a:r>
              <a:rPr lang="nb-NO"/>
              <a:t>Klikk for å redigere tittelstil</a:t>
            </a:r>
          </a:p>
        </p:txBody>
      </p:sp>
      <p:pic>
        <p:nvPicPr>
          <p:cNvPr id="3" name="Grafikk 2">
            <a:extLst>
              <a:ext uri="{FF2B5EF4-FFF2-40B4-BE49-F238E27FC236}">
                <a16:creationId xmlns:a16="http://schemas.microsoft.com/office/drawing/2014/main" id="{0813AE6D-BAA0-F142-B866-3FE65B8C40F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975257" y="441325"/>
            <a:ext cx="4274978" cy="6107113"/>
          </a:xfrm>
          <a:prstGeom prst="rect">
            <a:avLst/>
          </a:prstGeom>
        </p:spPr>
      </p:pic>
    </p:spTree>
    <p:extLst>
      <p:ext uri="{BB962C8B-B14F-4D97-AF65-F5344CB8AC3E}">
        <p14:creationId xmlns:p14="http://schemas.microsoft.com/office/powerpoint/2010/main" val="758075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killeark 6">
    <p:spTree>
      <p:nvGrpSpPr>
        <p:cNvPr id="1" name=""/>
        <p:cNvGrpSpPr/>
        <p:nvPr/>
      </p:nvGrpSpPr>
      <p:grpSpPr>
        <a:xfrm>
          <a:off x="0" y="0"/>
          <a:ext cx="0" cy="0"/>
          <a:chOff x="0" y="0"/>
          <a:chExt cx="0" cy="0"/>
        </a:xfrm>
      </p:grpSpPr>
      <p:pic>
        <p:nvPicPr>
          <p:cNvPr id="8" name="topplogo"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6" name="Rektangel 5">
            <a:extLst>
              <a:ext uri="{FF2B5EF4-FFF2-40B4-BE49-F238E27FC236}">
                <a16:creationId xmlns:a16="http://schemas.microsoft.com/office/drawing/2014/main" id="{CEC109D5-1624-E548-912E-04F5359A6BF1}"/>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ittel 1">
            <a:extLst>
              <a:ext uri="{FF2B5EF4-FFF2-40B4-BE49-F238E27FC236}">
                <a16:creationId xmlns:a16="http://schemas.microsoft.com/office/drawing/2014/main" id="{99D24068-BE2D-F645-A905-69AFD0CED87A}"/>
              </a:ext>
            </a:extLst>
          </p:cNvPr>
          <p:cNvSpPr>
            <a:spLocks noGrp="1"/>
          </p:cNvSpPr>
          <p:nvPr>
            <p:ph type="ctrTitle"/>
          </p:nvPr>
        </p:nvSpPr>
        <p:spPr>
          <a:xfrm>
            <a:off x="536575" y="1143000"/>
            <a:ext cx="5683250" cy="4806950"/>
          </a:xfrm>
          <a:prstGeom prst="rect">
            <a:avLst/>
          </a:prstGeom>
        </p:spPr>
        <p:txBody>
          <a:bodyPr anchor="ctr" anchorCtr="0">
            <a:noAutofit/>
          </a:bodyPr>
          <a:lstStyle>
            <a:lvl1pPr algn="l">
              <a:defRPr sz="4400" b="1" cap="all" baseline="0">
                <a:solidFill>
                  <a:schemeClr val="accent6"/>
                </a:solidFill>
              </a:defRPr>
            </a:lvl1pPr>
          </a:lstStyle>
          <a:p>
            <a:r>
              <a:rPr lang="nb-NO"/>
              <a:t>Klikk for å redigere tittelstil</a:t>
            </a:r>
          </a:p>
        </p:txBody>
      </p:sp>
      <p:pic>
        <p:nvPicPr>
          <p:cNvPr id="7" name="Grafikk 6">
            <a:extLst>
              <a:ext uri="{FF2B5EF4-FFF2-40B4-BE49-F238E27FC236}">
                <a16:creationId xmlns:a16="http://schemas.microsoft.com/office/drawing/2014/main" id="{AE684261-8284-5344-8D40-D1B7A5E7EFEB}"/>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219825" y="972842"/>
            <a:ext cx="5972175" cy="5298841"/>
          </a:xfrm>
          <a:prstGeom prst="rect">
            <a:avLst/>
          </a:prstGeom>
        </p:spPr>
      </p:pic>
    </p:spTree>
    <p:extLst>
      <p:ext uri="{BB962C8B-B14F-4D97-AF65-F5344CB8AC3E}">
        <p14:creationId xmlns:p14="http://schemas.microsoft.com/office/powerpoint/2010/main" val="156966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killeark 7">
    <p:spTree>
      <p:nvGrpSpPr>
        <p:cNvPr id="1" name=""/>
        <p:cNvGrpSpPr/>
        <p:nvPr/>
      </p:nvGrpSpPr>
      <p:grpSpPr>
        <a:xfrm>
          <a:off x="0" y="0"/>
          <a:ext cx="0" cy="0"/>
          <a:chOff x="0" y="0"/>
          <a:chExt cx="0" cy="0"/>
        </a:xfrm>
      </p:grpSpPr>
      <p:pic>
        <p:nvPicPr>
          <p:cNvPr id="8" name="topplogo"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6" name="Rektangel 5">
            <a:extLst>
              <a:ext uri="{FF2B5EF4-FFF2-40B4-BE49-F238E27FC236}">
                <a16:creationId xmlns:a16="http://schemas.microsoft.com/office/drawing/2014/main" id="{5047CAE5-A228-8542-96AC-C65BFED5334A}"/>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ittel 1">
            <a:extLst>
              <a:ext uri="{FF2B5EF4-FFF2-40B4-BE49-F238E27FC236}">
                <a16:creationId xmlns:a16="http://schemas.microsoft.com/office/drawing/2014/main" id="{5EA7A7D6-3F70-5142-8729-4F9CE35BD4BE}"/>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accent6"/>
                </a:solidFill>
              </a:defRPr>
            </a:lvl1pPr>
          </a:lstStyle>
          <a:p>
            <a:r>
              <a:rPr lang="nb-NO"/>
              <a:t>Klikk for å redigere tittelstil</a:t>
            </a:r>
          </a:p>
        </p:txBody>
      </p:sp>
      <p:pic>
        <p:nvPicPr>
          <p:cNvPr id="3" name="Grafikk 2">
            <a:extLst>
              <a:ext uri="{FF2B5EF4-FFF2-40B4-BE49-F238E27FC236}">
                <a16:creationId xmlns:a16="http://schemas.microsoft.com/office/drawing/2014/main" id="{D4B3E861-BC0B-E748-809B-7D68B7719437}"/>
              </a:ext>
            </a:extLst>
          </p:cNvPr>
          <p:cNvPicPr>
            <a:picLocks noChangeAspect="1"/>
          </p:cNvPicPr>
          <p:nvPr userDrawn="1"/>
        </p:nvPicPr>
        <p:blipFill rotWithShape="1">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r="19817"/>
          <a:stretch/>
        </p:blipFill>
        <p:spPr>
          <a:xfrm>
            <a:off x="5937250" y="1114536"/>
            <a:ext cx="6254750" cy="4863877"/>
          </a:xfrm>
          <a:prstGeom prst="rect">
            <a:avLst/>
          </a:prstGeom>
        </p:spPr>
      </p:pic>
    </p:spTree>
    <p:extLst>
      <p:ext uri="{BB962C8B-B14F-4D97-AF65-F5344CB8AC3E}">
        <p14:creationId xmlns:p14="http://schemas.microsoft.com/office/powerpoint/2010/main" val="195288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7" name="Plassholder for tittel 1">
            <a:extLst>
              <a:ext uri="{FF2B5EF4-FFF2-40B4-BE49-F238E27FC236}">
                <a16:creationId xmlns:a16="http://schemas.microsoft.com/office/drawing/2014/main" id="{867357C6-26C0-BB41-9C55-EBD7C95FEE13}"/>
              </a:ext>
            </a:extLst>
          </p:cNvPr>
          <p:cNvSpPr>
            <a:spLocks noGrp="1"/>
          </p:cNvSpPr>
          <p:nvPr>
            <p:ph type="title" hasCustomPrompt="1"/>
          </p:nvPr>
        </p:nvSpPr>
        <p:spPr>
          <a:xfrm>
            <a:off x="536575" y="441325"/>
            <a:ext cx="11101388" cy="701675"/>
          </a:xfrm>
          <a:prstGeom prst="rect">
            <a:avLst/>
          </a:prstGeom>
        </p:spPr>
        <p:txBody>
          <a:bodyPr vert="horz" lIns="0" tIns="0" rIns="0" bIns="0" rtlCol="0" anchor="t" anchorCtr="0">
            <a:noAutofit/>
          </a:bodyPr>
          <a:lstStyle/>
          <a:p>
            <a:r>
              <a:rPr lang="nb-NO"/>
              <a:t>Legg inn en kort tittel – helst kun en linje</a:t>
            </a:r>
          </a:p>
        </p:txBody>
      </p:sp>
      <p:sp>
        <p:nvSpPr>
          <p:cNvPr id="3" name="Plassholder for innhold 2">
            <a:extLst>
              <a:ext uri="{FF2B5EF4-FFF2-40B4-BE49-F238E27FC236}">
                <a16:creationId xmlns:a16="http://schemas.microsoft.com/office/drawing/2014/main" id="{E89CB1D5-242F-6546-9EAC-02E139E42D72}"/>
              </a:ext>
            </a:extLst>
          </p:cNvPr>
          <p:cNvSpPr>
            <a:spLocks noGrp="1"/>
          </p:cNvSpPr>
          <p:nvPr>
            <p:ph sz="quarter" idx="13" hasCustomPrompt="1"/>
          </p:nvPr>
        </p:nvSpPr>
        <p:spPr>
          <a:xfrm>
            <a:off x="536575" y="1717676"/>
            <a:ext cx="11101387" cy="4232274"/>
          </a:xfrm>
        </p:spPr>
        <p:txBody>
          <a:bodyPr>
            <a:noAutofit/>
          </a:bodyPr>
          <a:lstStyle>
            <a:lvl1pPr>
              <a:defRPr/>
            </a:lvl1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8" name="Plassholder for dato 3">
            <a:extLst>
              <a:ext uri="{FF2B5EF4-FFF2-40B4-BE49-F238E27FC236}">
                <a16:creationId xmlns:a16="http://schemas.microsoft.com/office/drawing/2014/main" id="{D0F5BF39-16BA-C14F-A7C3-3AACD48A460C}"/>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dk1"/>
                </a:solidFill>
              </a:defRPr>
            </a:lvl1pPr>
          </a:lstStyle>
          <a:p>
            <a:fld id="{9E47B28B-B525-7E4A-B6FB-5A6DAAAC0446}" type="datetime1">
              <a:rPr lang="nb-NO" smtClean="0"/>
              <a:t>11.06.2024</a:t>
            </a:fld>
            <a:endParaRPr lang="nb-NO"/>
          </a:p>
        </p:txBody>
      </p:sp>
      <p:sp>
        <p:nvSpPr>
          <p:cNvPr id="9" name="Plassholder for bunntekst 4">
            <a:extLst>
              <a:ext uri="{FF2B5EF4-FFF2-40B4-BE49-F238E27FC236}">
                <a16:creationId xmlns:a16="http://schemas.microsoft.com/office/drawing/2014/main" id="{CFC9BE17-CD97-254A-87EF-4AFCD966B415}"/>
              </a:ext>
            </a:extLst>
          </p:cNvPr>
          <p:cNvSpPr>
            <a:spLocks noGrp="1"/>
          </p:cNvSpPr>
          <p:nvPr>
            <p:ph type="ftr" sz="quarter" idx="3"/>
          </p:nvPr>
        </p:nvSpPr>
        <p:spPr>
          <a:xfrm>
            <a:off x="2374231" y="6425654"/>
            <a:ext cx="7560000" cy="184666"/>
          </a:xfrm>
          <a:prstGeom prst="rect">
            <a:avLst/>
          </a:prstGeom>
        </p:spPr>
        <p:txBody>
          <a:bodyPr vert="horz" lIns="0" tIns="0" rIns="0" bIns="0" rtlCol="0" anchor="ctr">
            <a:normAutofit/>
          </a:bodyPr>
          <a:lstStyle>
            <a:lvl1pPr algn="l">
              <a:defRPr sz="1000">
                <a:solidFill>
                  <a:schemeClr val="dk1"/>
                </a:solidFill>
              </a:defRPr>
            </a:lvl1pPr>
          </a:lstStyle>
          <a:p>
            <a:endParaRPr lang="nb-NO"/>
          </a:p>
        </p:txBody>
      </p:sp>
      <p:sp>
        <p:nvSpPr>
          <p:cNvPr id="10" name="Plassholder for lysbildenummer 5">
            <a:extLst>
              <a:ext uri="{FF2B5EF4-FFF2-40B4-BE49-F238E27FC236}">
                <a16:creationId xmlns:a16="http://schemas.microsoft.com/office/drawing/2014/main" id="{57D44CF1-7BE2-D64B-B435-1D19949FB10D}"/>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dk1"/>
                </a:solidFill>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2527748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3_Skilleark 7">
    <p:spTree>
      <p:nvGrpSpPr>
        <p:cNvPr id="1" name=""/>
        <p:cNvGrpSpPr/>
        <p:nvPr/>
      </p:nvGrpSpPr>
      <p:grpSpPr>
        <a:xfrm>
          <a:off x="0" y="0"/>
          <a:ext cx="0" cy="0"/>
          <a:chOff x="0" y="0"/>
          <a:chExt cx="0" cy="0"/>
        </a:xfrm>
      </p:grpSpPr>
      <p:pic>
        <p:nvPicPr>
          <p:cNvPr id="8" name="topplogo"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6" name="Rektangel 5">
            <a:extLst>
              <a:ext uri="{FF2B5EF4-FFF2-40B4-BE49-F238E27FC236}">
                <a16:creationId xmlns:a16="http://schemas.microsoft.com/office/drawing/2014/main" id="{5047CAE5-A228-8542-96AC-C65BFED5334A}"/>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ittel 1">
            <a:extLst>
              <a:ext uri="{FF2B5EF4-FFF2-40B4-BE49-F238E27FC236}">
                <a16:creationId xmlns:a16="http://schemas.microsoft.com/office/drawing/2014/main" id="{5EA7A7D6-3F70-5142-8729-4F9CE35BD4BE}"/>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accent6"/>
                </a:solidFill>
              </a:defRPr>
            </a:lvl1pPr>
          </a:lstStyle>
          <a:p>
            <a:r>
              <a:rPr lang="nb-NO"/>
              <a:t>Klikk for å redigere tittelstil</a:t>
            </a:r>
          </a:p>
        </p:txBody>
      </p:sp>
      <p:pic>
        <p:nvPicPr>
          <p:cNvPr id="4" name="Bilde 3">
            <a:extLst>
              <a:ext uri="{FF2B5EF4-FFF2-40B4-BE49-F238E27FC236}">
                <a16:creationId xmlns:a16="http://schemas.microsoft.com/office/drawing/2014/main" id="{62BE4A22-B6AD-4FC1-9625-43ABD6E47F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64049" y="698531"/>
            <a:ext cx="6402092" cy="5611852"/>
          </a:xfrm>
          <a:prstGeom prst="rect">
            <a:avLst/>
          </a:prstGeom>
        </p:spPr>
      </p:pic>
    </p:spTree>
    <p:extLst>
      <p:ext uri="{BB962C8B-B14F-4D97-AF65-F5344CB8AC3E}">
        <p14:creationId xmlns:p14="http://schemas.microsoft.com/office/powerpoint/2010/main" val="4227994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4_Skilleark 7">
    <p:spTree>
      <p:nvGrpSpPr>
        <p:cNvPr id="1" name=""/>
        <p:cNvGrpSpPr/>
        <p:nvPr/>
      </p:nvGrpSpPr>
      <p:grpSpPr>
        <a:xfrm>
          <a:off x="0" y="0"/>
          <a:ext cx="0" cy="0"/>
          <a:chOff x="0" y="0"/>
          <a:chExt cx="0" cy="0"/>
        </a:xfrm>
      </p:grpSpPr>
      <p:pic>
        <p:nvPicPr>
          <p:cNvPr id="8" name="topplogo"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6" name="Rektangel 5">
            <a:extLst>
              <a:ext uri="{FF2B5EF4-FFF2-40B4-BE49-F238E27FC236}">
                <a16:creationId xmlns:a16="http://schemas.microsoft.com/office/drawing/2014/main" id="{5047CAE5-A228-8542-96AC-C65BFED5334A}"/>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ittel 1">
            <a:extLst>
              <a:ext uri="{FF2B5EF4-FFF2-40B4-BE49-F238E27FC236}">
                <a16:creationId xmlns:a16="http://schemas.microsoft.com/office/drawing/2014/main" id="{5EA7A7D6-3F70-5142-8729-4F9CE35BD4BE}"/>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accent6"/>
                </a:solidFill>
              </a:defRPr>
            </a:lvl1pPr>
          </a:lstStyle>
          <a:p>
            <a:r>
              <a:rPr lang="nb-NO"/>
              <a:t>Klikk for å redigere tittelstil</a:t>
            </a:r>
          </a:p>
        </p:txBody>
      </p:sp>
      <p:pic>
        <p:nvPicPr>
          <p:cNvPr id="3" name="Bilde 2">
            <a:extLst>
              <a:ext uri="{FF2B5EF4-FFF2-40B4-BE49-F238E27FC236}">
                <a16:creationId xmlns:a16="http://schemas.microsoft.com/office/drawing/2014/main" id="{361EA22B-B4C8-43F7-99D4-821F001722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3704" y="255373"/>
            <a:ext cx="7559984" cy="6614986"/>
          </a:xfrm>
          <a:prstGeom prst="rect">
            <a:avLst/>
          </a:prstGeom>
        </p:spPr>
      </p:pic>
    </p:spTree>
    <p:extLst>
      <p:ext uri="{BB962C8B-B14F-4D97-AF65-F5344CB8AC3E}">
        <p14:creationId xmlns:p14="http://schemas.microsoft.com/office/powerpoint/2010/main" val="385397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Skilleark 7">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FC9C785B-9292-4BE0-9E39-27A1287CE2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8" name="topplogo" hidden="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7" name="Tittel 1">
            <a:extLst>
              <a:ext uri="{FF2B5EF4-FFF2-40B4-BE49-F238E27FC236}">
                <a16:creationId xmlns:a16="http://schemas.microsoft.com/office/drawing/2014/main" id="{5EA7A7D6-3F70-5142-8729-4F9CE35BD4BE}"/>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bg1"/>
                </a:solidFill>
              </a:defRPr>
            </a:lvl1pPr>
          </a:lstStyle>
          <a:p>
            <a:r>
              <a:rPr lang="nb-NO"/>
              <a:t>Klikk for å redigere tittelstil</a:t>
            </a:r>
          </a:p>
        </p:txBody>
      </p:sp>
    </p:spTree>
    <p:extLst>
      <p:ext uri="{BB962C8B-B14F-4D97-AF65-F5344CB8AC3E}">
        <p14:creationId xmlns:p14="http://schemas.microsoft.com/office/powerpoint/2010/main" val="3525646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Skilleark 7">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490B0379-688F-4E70-A696-9FA14899D3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8" name="topplogo" hidden="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7" name="Tittel 1">
            <a:extLst>
              <a:ext uri="{FF2B5EF4-FFF2-40B4-BE49-F238E27FC236}">
                <a16:creationId xmlns:a16="http://schemas.microsoft.com/office/drawing/2014/main" id="{5EA7A7D6-3F70-5142-8729-4F9CE35BD4BE}"/>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bg1"/>
                </a:solidFill>
              </a:defRPr>
            </a:lvl1pPr>
          </a:lstStyle>
          <a:p>
            <a:r>
              <a:rPr lang="nb-NO"/>
              <a:t>Klikk for å redigere tittelstil</a:t>
            </a:r>
          </a:p>
        </p:txBody>
      </p:sp>
    </p:spTree>
    <p:extLst>
      <p:ext uri="{BB962C8B-B14F-4D97-AF65-F5344CB8AC3E}">
        <p14:creationId xmlns:p14="http://schemas.microsoft.com/office/powerpoint/2010/main" val="1328875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3_Skilleark 7">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C0FD7CC5-8B90-40F0-8735-D0A3A680D4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8" name="topplogo" hidden="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7" name="Tittel 1">
            <a:extLst>
              <a:ext uri="{FF2B5EF4-FFF2-40B4-BE49-F238E27FC236}">
                <a16:creationId xmlns:a16="http://schemas.microsoft.com/office/drawing/2014/main" id="{5EA7A7D6-3F70-5142-8729-4F9CE35BD4BE}"/>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bg1"/>
                </a:solidFill>
              </a:defRPr>
            </a:lvl1pPr>
          </a:lstStyle>
          <a:p>
            <a:r>
              <a:rPr lang="nb-NO"/>
              <a:t>Klikk for å redigere tittelstil</a:t>
            </a:r>
          </a:p>
        </p:txBody>
      </p:sp>
    </p:spTree>
    <p:extLst>
      <p:ext uri="{BB962C8B-B14F-4D97-AF65-F5344CB8AC3E}">
        <p14:creationId xmlns:p14="http://schemas.microsoft.com/office/powerpoint/2010/main" val="1145679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4_Skilleark 7">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DAF888-1B6E-4DBC-BF0A-3C494541DC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8" name="topplogo" hidden="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7" name="Tittel 1">
            <a:extLst>
              <a:ext uri="{FF2B5EF4-FFF2-40B4-BE49-F238E27FC236}">
                <a16:creationId xmlns:a16="http://schemas.microsoft.com/office/drawing/2014/main" id="{5EA7A7D6-3F70-5142-8729-4F9CE35BD4BE}"/>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bg1"/>
                </a:solidFill>
              </a:defRPr>
            </a:lvl1pPr>
          </a:lstStyle>
          <a:p>
            <a:r>
              <a:rPr lang="nb-NO"/>
              <a:t>Klikk for å redigere tittelstil</a:t>
            </a:r>
          </a:p>
        </p:txBody>
      </p:sp>
    </p:spTree>
    <p:extLst>
      <p:ext uri="{BB962C8B-B14F-4D97-AF65-F5344CB8AC3E}">
        <p14:creationId xmlns:p14="http://schemas.microsoft.com/office/powerpoint/2010/main" val="1316183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5_Skilleark 7">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F62BA8A5-3146-415E-AE15-7DB28B4408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8" name="topplogo" hidden="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7" name="Tittel 1">
            <a:extLst>
              <a:ext uri="{FF2B5EF4-FFF2-40B4-BE49-F238E27FC236}">
                <a16:creationId xmlns:a16="http://schemas.microsoft.com/office/drawing/2014/main" id="{5EA7A7D6-3F70-5142-8729-4F9CE35BD4BE}"/>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bg1"/>
                </a:solidFill>
              </a:defRPr>
            </a:lvl1pPr>
          </a:lstStyle>
          <a:p>
            <a:r>
              <a:rPr lang="nb-NO"/>
              <a:t>Klikk for å redigere tittelstil</a:t>
            </a:r>
          </a:p>
        </p:txBody>
      </p:sp>
    </p:spTree>
    <p:extLst>
      <p:ext uri="{BB962C8B-B14F-4D97-AF65-F5344CB8AC3E}">
        <p14:creationId xmlns:p14="http://schemas.microsoft.com/office/powerpoint/2010/main" val="2261699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6_Skilleark 7">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0004E9F1-B900-420C-8235-422B9E42EF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8" name="topplogo" hidden="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7" name="Tittel 1">
            <a:extLst>
              <a:ext uri="{FF2B5EF4-FFF2-40B4-BE49-F238E27FC236}">
                <a16:creationId xmlns:a16="http://schemas.microsoft.com/office/drawing/2014/main" id="{5EA7A7D6-3F70-5142-8729-4F9CE35BD4BE}"/>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bg1"/>
                </a:solidFill>
              </a:defRPr>
            </a:lvl1pPr>
          </a:lstStyle>
          <a:p>
            <a:r>
              <a:rPr lang="nb-NO"/>
              <a:t>Klikk for å redigere tittelstil</a:t>
            </a:r>
          </a:p>
        </p:txBody>
      </p:sp>
    </p:spTree>
    <p:extLst>
      <p:ext uri="{BB962C8B-B14F-4D97-AF65-F5344CB8AC3E}">
        <p14:creationId xmlns:p14="http://schemas.microsoft.com/office/powerpoint/2010/main" val="400449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7_Skilleark 7">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DB32BACC-57B2-461A-B8FC-ADE80343BC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8" name="topplogo" hidden="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7" name="Tittel 1">
            <a:extLst>
              <a:ext uri="{FF2B5EF4-FFF2-40B4-BE49-F238E27FC236}">
                <a16:creationId xmlns:a16="http://schemas.microsoft.com/office/drawing/2014/main" id="{5EA7A7D6-3F70-5142-8729-4F9CE35BD4BE}"/>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bg1"/>
                </a:solidFill>
              </a:defRPr>
            </a:lvl1pPr>
          </a:lstStyle>
          <a:p>
            <a:r>
              <a:rPr lang="nb-NO"/>
              <a:t>Klikk for å redigere tittelstil</a:t>
            </a:r>
          </a:p>
        </p:txBody>
      </p:sp>
    </p:spTree>
    <p:extLst>
      <p:ext uri="{BB962C8B-B14F-4D97-AF65-F5344CB8AC3E}">
        <p14:creationId xmlns:p14="http://schemas.microsoft.com/office/powerpoint/2010/main" val="259300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8_Skilleark 7">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CFF39C27-CE4B-4CE2-B6F4-75ECE47AB3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8" name="topplogo" hidden="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7" name="Tittel 1">
            <a:extLst>
              <a:ext uri="{FF2B5EF4-FFF2-40B4-BE49-F238E27FC236}">
                <a16:creationId xmlns:a16="http://schemas.microsoft.com/office/drawing/2014/main" id="{5EA7A7D6-3F70-5142-8729-4F9CE35BD4BE}"/>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bg1"/>
                </a:solidFill>
              </a:defRPr>
            </a:lvl1pPr>
          </a:lstStyle>
          <a:p>
            <a:r>
              <a:rPr lang="nb-NO"/>
              <a:t>Klikk for å redigere tittelstil</a:t>
            </a:r>
          </a:p>
        </p:txBody>
      </p:sp>
    </p:spTree>
    <p:extLst>
      <p:ext uri="{BB962C8B-B14F-4D97-AF65-F5344CB8AC3E}">
        <p14:creationId xmlns:p14="http://schemas.microsoft.com/office/powerpoint/2010/main" val="356664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 og to innholdsdeler">
    <p:spTree>
      <p:nvGrpSpPr>
        <p:cNvPr id="1" name=""/>
        <p:cNvGrpSpPr/>
        <p:nvPr/>
      </p:nvGrpSpPr>
      <p:grpSpPr>
        <a:xfrm>
          <a:off x="0" y="0"/>
          <a:ext cx="0" cy="0"/>
          <a:chOff x="0" y="0"/>
          <a:chExt cx="0" cy="0"/>
        </a:xfrm>
      </p:grpSpPr>
      <p:sp>
        <p:nvSpPr>
          <p:cNvPr id="3" name="Plassholder for innhold 2"/>
          <p:cNvSpPr>
            <a:spLocks noGrp="1"/>
          </p:cNvSpPr>
          <p:nvPr>
            <p:ph sz="half" idx="1" hasCustomPrompt="1"/>
          </p:nvPr>
        </p:nvSpPr>
        <p:spPr>
          <a:xfrm>
            <a:off x="533400" y="1717675"/>
            <a:ext cx="5400675" cy="4232275"/>
          </a:xfrm>
          <a:prstGeom prst="rect">
            <a:avLst/>
          </a:prstGeom>
        </p:spPr>
        <p:txBody>
          <a:bodyPr>
            <a:noAutofit/>
          </a:bodyPr>
          <a:lstStyle>
            <a:lvl1pPr>
              <a:spcBef>
                <a:spcPts val="1200"/>
              </a:spcBef>
              <a:defRPr/>
            </a:lvl1pPr>
            <a:lvl2pPr>
              <a:defRPr/>
            </a:lvl2pPr>
            <a:lvl3pPr>
              <a:defRPr/>
            </a:lvl3pPr>
            <a:lvl4pPr>
              <a:defRPr/>
            </a:lvl4pPr>
            <a:lvl5pPr>
              <a:defRPr/>
            </a:lvl5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hasCustomPrompt="1"/>
          </p:nvPr>
        </p:nvSpPr>
        <p:spPr>
          <a:xfrm>
            <a:off x="6219826" y="1717675"/>
            <a:ext cx="5418138" cy="4232275"/>
          </a:xfrm>
          <a:prstGeom prst="rect">
            <a:avLst/>
          </a:prstGeom>
        </p:spPr>
        <p:txBody>
          <a:bodyPr>
            <a:noAutofit/>
          </a:bodyPr>
          <a:lstStyle>
            <a:lvl1pPr>
              <a:defRPr/>
            </a:lvl1pPr>
            <a:lvl2pPr>
              <a:defRPr/>
            </a:lvl2pPr>
            <a:lvl3pPr>
              <a:defRPr/>
            </a:lvl3pPr>
            <a:lvl4pPr>
              <a:defRPr/>
            </a:lvl4pPr>
            <a:lvl5pPr>
              <a:defRPr/>
            </a:lvl5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9" name="Plassholder for tittel 1">
            <a:extLst>
              <a:ext uri="{FF2B5EF4-FFF2-40B4-BE49-F238E27FC236}">
                <a16:creationId xmlns:a16="http://schemas.microsoft.com/office/drawing/2014/main" id="{5DF6D4A3-153B-0D4B-A2FC-9B63721F8696}"/>
              </a:ext>
            </a:extLst>
          </p:cNvPr>
          <p:cNvSpPr>
            <a:spLocks noGrp="1"/>
          </p:cNvSpPr>
          <p:nvPr>
            <p:ph type="title"/>
          </p:nvPr>
        </p:nvSpPr>
        <p:spPr>
          <a:xfrm>
            <a:off x="536575" y="441325"/>
            <a:ext cx="11101388" cy="701675"/>
          </a:xfrm>
          <a:prstGeom prst="rect">
            <a:avLst/>
          </a:prstGeom>
        </p:spPr>
        <p:txBody>
          <a:bodyPr vert="horz" lIns="0" tIns="0" rIns="0" bIns="0" rtlCol="0" anchor="t" anchorCtr="0">
            <a:noAutofit/>
          </a:bodyPr>
          <a:lstStyle/>
          <a:p>
            <a:r>
              <a:rPr lang="nb-NO"/>
              <a:t>Klikk for å redigere tittelstil</a:t>
            </a:r>
          </a:p>
        </p:txBody>
      </p:sp>
      <p:sp>
        <p:nvSpPr>
          <p:cNvPr id="8" name="Plassholder for dato 3">
            <a:extLst>
              <a:ext uri="{FF2B5EF4-FFF2-40B4-BE49-F238E27FC236}">
                <a16:creationId xmlns:a16="http://schemas.microsoft.com/office/drawing/2014/main" id="{8F9FC4B3-4FF2-604D-9DE9-1EE7BED47A42}"/>
              </a:ext>
            </a:extLst>
          </p:cNvPr>
          <p:cNvSpPr>
            <a:spLocks noGrp="1"/>
          </p:cNvSpPr>
          <p:nvPr>
            <p:ph type="dt" sz="half" idx="10"/>
          </p:nvPr>
        </p:nvSpPr>
        <p:spPr>
          <a:xfrm>
            <a:off x="1188444" y="6425654"/>
            <a:ext cx="846221" cy="184666"/>
          </a:xfrm>
          <a:prstGeom prst="rect">
            <a:avLst/>
          </a:prstGeom>
        </p:spPr>
        <p:txBody>
          <a:bodyPr vert="horz" lIns="0" tIns="0" rIns="0" bIns="0" rtlCol="0" anchor="ctr">
            <a:normAutofit/>
          </a:bodyPr>
          <a:lstStyle>
            <a:lvl1pPr algn="ctr">
              <a:defRPr sz="1000">
                <a:solidFill>
                  <a:schemeClr val="dk1"/>
                </a:solidFill>
              </a:defRPr>
            </a:lvl1pPr>
          </a:lstStyle>
          <a:p>
            <a:fld id="{9E47B28B-B525-7E4A-B6FB-5A6DAAAC0446}" type="datetime1">
              <a:rPr lang="nb-NO" smtClean="0"/>
              <a:t>11.06.2024</a:t>
            </a:fld>
            <a:endParaRPr lang="nb-NO"/>
          </a:p>
        </p:txBody>
      </p:sp>
      <p:sp>
        <p:nvSpPr>
          <p:cNvPr id="10" name="Plassholder for bunntekst 4">
            <a:extLst>
              <a:ext uri="{FF2B5EF4-FFF2-40B4-BE49-F238E27FC236}">
                <a16:creationId xmlns:a16="http://schemas.microsoft.com/office/drawing/2014/main" id="{41789D31-829C-9542-98AE-CA8FB67F89E2}"/>
              </a:ext>
            </a:extLst>
          </p:cNvPr>
          <p:cNvSpPr>
            <a:spLocks noGrp="1"/>
          </p:cNvSpPr>
          <p:nvPr>
            <p:ph type="ftr" sz="quarter" idx="3"/>
          </p:nvPr>
        </p:nvSpPr>
        <p:spPr>
          <a:xfrm>
            <a:off x="2374231" y="6425654"/>
            <a:ext cx="7560000" cy="184666"/>
          </a:xfrm>
          <a:prstGeom prst="rect">
            <a:avLst/>
          </a:prstGeom>
        </p:spPr>
        <p:txBody>
          <a:bodyPr vert="horz" lIns="0" tIns="0" rIns="0" bIns="0" rtlCol="0" anchor="ctr">
            <a:normAutofit/>
          </a:bodyPr>
          <a:lstStyle>
            <a:lvl1pPr algn="l">
              <a:defRPr sz="1000">
                <a:solidFill>
                  <a:schemeClr val="dk1"/>
                </a:solidFill>
              </a:defRPr>
            </a:lvl1pPr>
          </a:lstStyle>
          <a:p>
            <a:r>
              <a:rPr lang="nb-NO"/>
              <a:t>Tekst</a:t>
            </a:r>
          </a:p>
        </p:txBody>
      </p:sp>
      <p:sp>
        <p:nvSpPr>
          <p:cNvPr id="11" name="Plassholder for lysbildenummer 5">
            <a:extLst>
              <a:ext uri="{FF2B5EF4-FFF2-40B4-BE49-F238E27FC236}">
                <a16:creationId xmlns:a16="http://schemas.microsoft.com/office/drawing/2014/main" id="{EEE34A35-CBC4-EF4E-A052-9167A47EB520}"/>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dk1"/>
                </a:solidFill>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2699218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9_Skilleark 7">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6B91BA4A-1CFD-4926-B729-794A6E1335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8" name="topplogo" hidden="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7" name="Tittel 1">
            <a:extLst>
              <a:ext uri="{FF2B5EF4-FFF2-40B4-BE49-F238E27FC236}">
                <a16:creationId xmlns:a16="http://schemas.microsoft.com/office/drawing/2014/main" id="{5EA7A7D6-3F70-5142-8729-4F9CE35BD4BE}"/>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bg1"/>
                </a:solidFill>
              </a:defRPr>
            </a:lvl1pPr>
          </a:lstStyle>
          <a:p>
            <a:r>
              <a:rPr lang="nb-NO"/>
              <a:t>Klikk for å redigere tittelstil</a:t>
            </a:r>
          </a:p>
        </p:txBody>
      </p:sp>
    </p:spTree>
    <p:extLst>
      <p:ext uri="{BB962C8B-B14F-4D97-AF65-F5344CB8AC3E}">
        <p14:creationId xmlns:p14="http://schemas.microsoft.com/office/powerpoint/2010/main" val="1476162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0_Skilleark 7">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88D3EB75-2D50-455A-B761-0DD2573ABF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8" name="topplogo" hidden="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7" name="Tittel 1">
            <a:extLst>
              <a:ext uri="{FF2B5EF4-FFF2-40B4-BE49-F238E27FC236}">
                <a16:creationId xmlns:a16="http://schemas.microsoft.com/office/drawing/2014/main" id="{5EA7A7D6-3F70-5142-8729-4F9CE35BD4BE}"/>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bg1"/>
                </a:solidFill>
              </a:defRPr>
            </a:lvl1pPr>
          </a:lstStyle>
          <a:p>
            <a:r>
              <a:rPr lang="nb-NO"/>
              <a:t>Klikk for å redigere tittelstil</a:t>
            </a:r>
          </a:p>
        </p:txBody>
      </p:sp>
    </p:spTree>
    <p:extLst>
      <p:ext uri="{BB962C8B-B14F-4D97-AF65-F5344CB8AC3E}">
        <p14:creationId xmlns:p14="http://schemas.microsoft.com/office/powerpoint/2010/main" val="333384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1_Skilleark 7">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86E5751D-6E83-4D37-9592-F6FEC43524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8" name="topplogo" hidden="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7" name="Tittel 1">
            <a:extLst>
              <a:ext uri="{FF2B5EF4-FFF2-40B4-BE49-F238E27FC236}">
                <a16:creationId xmlns:a16="http://schemas.microsoft.com/office/drawing/2014/main" id="{5EA7A7D6-3F70-5142-8729-4F9CE35BD4BE}"/>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bg1"/>
                </a:solidFill>
              </a:defRPr>
            </a:lvl1pPr>
          </a:lstStyle>
          <a:p>
            <a:r>
              <a:rPr lang="nb-NO"/>
              <a:t>Klikk for å redigere tittelstil</a:t>
            </a:r>
          </a:p>
        </p:txBody>
      </p:sp>
    </p:spTree>
    <p:extLst>
      <p:ext uri="{BB962C8B-B14F-4D97-AF65-F5344CB8AC3E}">
        <p14:creationId xmlns:p14="http://schemas.microsoft.com/office/powerpoint/2010/main" val="1823527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2_Skilleark 7">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FD1FDE68-DCE8-4552-91E8-5AA25A19D3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8" name="topplogo" hidden="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7" name="Tittel 1">
            <a:extLst>
              <a:ext uri="{FF2B5EF4-FFF2-40B4-BE49-F238E27FC236}">
                <a16:creationId xmlns:a16="http://schemas.microsoft.com/office/drawing/2014/main" id="{5EA7A7D6-3F70-5142-8729-4F9CE35BD4BE}"/>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bg1"/>
                </a:solidFill>
              </a:defRPr>
            </a:lvl1pPr>
          </a:lstStyle>
          <a:p>
            <a:r>
              <a:rPr lang="nb-NO"/>
              <a:t>Klikk for å redigere tittelstil</a:t>
            </a:r>
          </a:p>
        </p:txBody>
      </p:sp>
    </p:spTree>
    <p:extLst>
      <p:ext uri="{BB962C8B-B14F-4D97-AF65-F5344CB8AC3E}">
        <p14:creationId xmlns:p14="http://schemas.microsoft.com/office/powerpoint/2010/main" val="163167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Helside bilde">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3B49889F-4FD6-FF47-9C0D-8696C4F10B88}" type="datetime1">
              <a:rPr lang="nb-NO" smtClean="0"/>
              <a:t>11.06.2024</a:t>
            </a:fld>
            <a:endParaRPr lang="nb-NO"/>
          </a:p>
        </p:txBody>
      </p:sp>
      <p:sp>
        <p:nvSpPr>
          <p:cNvPr id="3" name="Plassholder for bunntekst 2"/>
          <p:cNvSpPr>
            <a:spLocks noGrp="1"/>
          </p:cNvSpPr>
          <p:nvPr>
            <p:ph type="ftr" sz="quarter" idx="11"/>
          </p:nvPr>
        </p:nvSpPr>
        <p:spPr/>
        <p:txBody>
          <a:bodyPr/>
          <a:lstStyle/>
          <a:p>
            <a:r>
              <a:rPr lang="nb-NO"/>
              <a:t>Tekst</a:t>
            </a:r>
          </a:p>
        </p:txBody>
      </p:sp>
      <p:sp>
        <p:nvSpPr>
          <p:cNvPr id="4" name="Plassholder for lysbildenummer 3"/>
          <p:cNvSpPr>
            <a:spLocks noGrp="1"/>
          </p:cNvSpPr>
          <p:nvPr>
            <p:ph type="sldNum" sz="quarter" idx="12"/>
          </p:nvPr>
        </p:nvSpPr>
        <p:spPr/>
        <p:txBody>
          <a:bodyPr/>
          <a:lstStyle/>
          <a:p>
            <a:fld id="{5751DFAA-887F-4071-8EAD-E8CA316FCF06}" type="slidenum">
              <a:rPr lang="nb-NO" smtClean="0"/>
              <a:t>‹#›</a:t>
            </a:fld>
            <a:endParaRPr lang="nb-NO"/>
          </a:p>
        </p:txBody>
      </p:sp>
      <p:sp>
        <p:nvSpPr>
          <p:cNvPr id="8" name="Plassholder for bilde 7">
            <a:extLst>
              <a:ext uri="{FF2B5EF4-FFF2-40B4-BE49-F238E27FC236}">
                <a16:creationId xmlns:a16="http://schemas.microsoft.com/office/drawing/2014/main" id="{07899086-4487-B847-AE96-5F4058E43574}"/>
              </a:ext>
            </a:extLst>
          </p:cNvPr>
          <p:cNvSpPr>
            <a:spLocks noGrp="1"/>
          </p:cNvSpPr>
          <p:nvPr>
            <p:ph type="pic" sz="quarter" idx="13" hasCustomPrompt="1"/>
          </p:nvPr>
        </p:nvSpPr>
        <p:spPr>
          <a:xfrm>
            <a:off x="0" y="0"/>
            <a:ext cx="12192000" cy="6858000"/>
          </a:xfrm>
          <a:pattFill prst="pct20">
            <a:fgClr>
              <a:schemeClr val="bg2"/>
            </a:fgClr>
            <a:bgClr>
              <a:schemeClr val="bg1"/>
            </a:bgClr>
          </a:pattFill>
        </p:spPr>
        <p:txBody>
          <a:bodyPr bIns="900000" anchor="ctr">
            <a:normAutofit/>
          </a:bodyPr>
          <a:lstStyle>
            <a:lvl1pPr marL="0" indent="0" algn="ctr">
              <a:buNone/>
              <a:defRPr sz="1800"/>
            </a:lvl1pPr>
          </a:lstStyle>
          <a:p>
            <a:r>
              <a:rPr lang="nb-NO"/>
              <a:t>Klikk på bilde ikonet </a:t>
            </a:r>
            <a:br>
              <a:rPr lang="nb-NO"/>
            </a:br>
            <a:r>
              <a:rPr lang="nb-NO"/>
              <a:t>for å plassere et bilde</a:t>
            </a:r>
          </a:p>
        </p:txBody>
      </p:sp>
    </p:spTree>
    <p:extLst>
      <p:ext uri="{BB962C8B-B14F-4D97-AF65-F5344CB8AC3E}">
        <p14:creationId xmlns:p14="http://schemas.microsoft.com/office/powerpoint/2010/main" val="986908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Helside 2 bilder">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9FA44AC-9971-CE4D-A74E-A52F9A049E0D}" type="datetime1">
              <a:rPr lang="nb-NO" smtClean="0"/>
              <a:t>11.06.2024</a:t>
            </a:fld>
            <a:endParaRPr lang="nb-NO"/>
          </a:p>
        </p:txBody>
      </p:sp>
      <p:sp>
        <p:nvSpPr>
          <p:cNvPr id="3" name="Plassholder for bunntekst 2"/>
          <p:cNvSpPr>
            <a:spLocks noGrp="1"/>
          </p:cNvSpPr>
          <p:nvPr>
            <p:ph type="ftr" sz="quarter" idx="11"/>
          </p:nvPr>
        </p:nvSpPr>
        <p:spPr/>
        <p:txBody>
          <a:bodyPr/>
          <a:lstStyle/>
          <a:p>
            <a:r>
              <a:rPr lang="nb-NO"/>
              <a:t>Tekst</a:t>
            </a:r>
          </a:p>
        </p:txBody>
      </p:sp>
      <p:sp>
        <p:nvSpPr>
          <p:cNvPr id="4" name="Plassholder for lysbildenummer 3"/>
          <p:cNvSpPr>
            <a:spLocks noGrp="1"/>
          </p:cNvSpPr>
          <p:nvPr>
            <p:ph type="sldNum" sz="quarter" idx="12"/>
          </p:nvPr>
        </p:nvSpPr>
        <p:spPr/>
        <p:txBody>
          <a:bodyPr/>
          <a:lstStyle/>
          <a:p>
            <a:fld id="{5751DFAA-887F-4071-8EAD-E8CA316FCF06}" type="slidenum">
              <a:rPr lang="nb-NO" smtClean="0"/>
              <a:t>‹#›</a:t>
            </a:fld>
            <a:endParaRPr lang="nb-NO"/>
          </a:p>
        </p:txBody>
      </p:sp>
      <p:sp>
        <p:nvSpPr>
          <p:cNvPr id="8" name="Plassholder for bilde 7">
            <a:extLst>
              <a:ext uri="{FF2B5EF4-FFF2-40B4-BE49-F238E27FC236}">
                <a16:creationId xmlns:a16="http://schemas.microsoft.com/office/drawing/2014/main" id="{07899086-4487-B847-AE96-5F4058E43574}"/>
              </a:ext>
            </a:extLst>
          </p:cNvPr>
          <p:cNvSpPr>
            <a:spLocks noGrp="1"/>
          </p:cNvSpPr>
          <p:nvPr>
            <p:ph type="pic" sz="quarter" idx="13" hasCustomPrompt="1"/>
          </p:nvPr>
        </p:nvSpPr>
        <p:spPr>
          <a:xfrm>
            <a:off x="0" y="0"/>
            <a:ext cx="6096000" cy="6858000"/>
          </a:xfrm>
          <a:pattFill prst="pct20">
            <a:fgClr>
              <a:schemeClr val="bg2"/>
            </a:fgClr>
            <a:bgClr>
              <a:schemeClr val="bg1"/>
            </a:bgClr>
          </a:pattFill>
        </p:spPr>
        <p:txBody>
          <a:bodyPr bIns="900000" anchor="ctr">
            <a:normAutofit/>
          </a:bodyPr>
          <a:lstStyle>
            <a:lvl1pPr marL="0" indent="0" algn="ctr">
              <a:buNone/>
              <a:defRPr sz="1800"/>
            </a:lvl1pPr>
          </a:lstStyle>
          <a:p>
            <a:r>
              <a:rPr lang="nb-NO"/>
              <a:t>Klikk på bilde ikonet </a:t>
            </a:r>
            <a:br>
              <a:rPr lang="nb-NO"/>
            </a:br>
            <a:r>
              <a:rPr lang="nb-NO"/>
              <a:t>for å plassere et bilde</a:t>
            </a:r>
          </a:p>
        </p:txBody>
      </p:sp>
      <p:sp>
        <p:nvSpPr>
          <p:cNvPr id="6" name="Plassholder for bilde 7">
            <a:extLst>
              <a:ext uri="{FF2B5EF4-FFF2-40B4-BE49-F238E27FC236}">
                <a16:creationId xmlns:a16="http://schemas.microsoft.com/office/drawing/2014/main" id="{53BC9DDF-E16E-2340-8B9C-18EDE0B08DB3}"/>
              </a:ext>
            </a:extLst>
          </p:cNvPr>
          <p:cNvSpPr>
            <a:spLocks noGrp="1"/>
          </p:cNvSpPr>
          <p:nvPr>
            <p:ph type="pic" sz="quarter" idx="14" hasCustomPrompt="1"/>
          </p:nvPr>
        </p:nvSpPr>
        <p:spPr>
          <a:xfrm>
            <a:off x="6096000" y="0"/>
            <a:ext cx="6096000" cy="6858000"/>
          </a:xfrm>
          <a:pattFill prst="pct20">
            <a:fgClr>
              <a:schemeClr val="bg2"/>
            </a:fgClr>
            <a:bgClr>
              <a:schemeClr val="bg1"/>
            </a:bgClr>
          </a:pattFill>
        </p:spPr>
        <p:txBody>
          <a:bodyPr bIns="900000" anchor="ctr">
            <a:normAutofit/>
          </a:bodyPr>
          <a:lstStyle>
            <a:lvl1pPr marL="0" indent="0" algn="ctr">
              <a:buNone/>
              <a:defRPr sz="1800"/>
            </a:lvl1pPr>
          </a:lstStyle>
          <a:p>
            <a:r>
              <a:rPr lang="nb-NO"/>
              <a:t>Klikk på bilde ikonet </a:t>
            </a:r>
            <a:br>
              <a:rPr lang="nb-NO"/>
            </a:br>
            <a:r>
              <a:rPr lang="nb-NO"/>
              <a:t>for å plassere et bilde</a:t>
            </a:r>
          </a:p>
        </p:txBody>
      </p:sp>
    </p:spTree>
    <p:extLst>
      <p:ext uri="{BB962C8B-B14F-4D97-AF65-F5344CB8AC3E}">
        <p14:creationId xmlns:p14="http://schemas.microsoft.com/office/powerpoint/2010/main" val="735241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Helside 3 bilder">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B91AF2B2-3904-434B-8FB4-A8C95A987E46}" type="datetime1">
              <a:rPr lang="nb-NO" smtClean="0"/>
              <a:t>11.06.2024</a:t>
            </a:fld>
            <a:endParaRPr lang="nb-NO"/>
          </a:p>
        </p:txBody>
      </p:sp>
      <p:sp>
        <p:nvSpPr>
          <p:cNvPr id="3" name="Plassholder for bunntekst 2"/>
          <p:cNvSpPr>
            <a:spLocks noGrp="1"/>
          </p:cNvSpPr>
          <p:nvPr>
            <p:ph type="ftr" sz="quarter" idx="11"/>
          </p:nvPr>
        </p:nvSpPr>
        <p:spPr/>
        <p:txBody>
          <a:bodyPr/>
          <a:lstStyle/>
          <a:p>
            <a:r>
              <a:rPr lang="nb-NO"/>
              <a:t>Tekst</a:t>
            </a:r>
          </a:p>
        </p:txBody>
      </p:sp>
      <p:sp>
        <p:nvSpPr>
          <p:cNvPr id="4" name="Plassholder for lysbildenummer 3"/>
          <p:cNvSpPr>
            <a:spLocks noGrp="1"/>
          </p:cNvSpPr>
          <p:nvPr>
            <p:ph type="sldNum" sz="quarter" idx="12"/>
          </p:nvPr>
        </p:nvSpPr>
        <p:spPr/>
        <p:txBody>
          <a:bodyPr/>
          <a:lstStyle/>
          <a:p>
            <a:fld id="{5751DFAA-887F-4071-8EAD-E8CA316FCF06}" type="slidenum">
              <a:rPr lang="nb-NO" smtClean="0"/>
              <a:t>‹#›</a:t>
            </a:fld>
            <a:endParaRPr lang="nb-NO"/>
          </a:p>
        </p:txBody>
      </p:sp>
      <p:sp>
        <p:nvSpPr>
          <p:cNvPr id="7" name="Plassholder for bilde 7">
            <a:extLst>
              <a:ext uri="{FF2B5EF4-FFF2-40B4-BE49-F238E27FC236}">
                <a16:creationId xmlns:a16="http://schemas.microsoft.com/office/drawing/2014/main" id="{1B818442-90E5-DB45-8CEF-9924BF4FCC48}"/>
              </a:ext>
            </a:extLst>
          </p:cNvPr>
          <p:cNvSpPr>
            <a:spLocks noGrp="1"/>
          </p:cNvSpPr>
          <p:nvPr>
            <p:ph type="pic" sz="quarter" idx="14" hasCustomPrompt="1"/>
          </p:nvPr>
        </p:nvSpPr>
        <p:spPr>
          <a:xfrm>
            <a:off x="0" y="0"/>
            <a:ext cx="4068000" cy="6858000"/>
          </a:xfrm>
          <a:pattFill prst="pct20">
            <a:fgClr>
              <a:schemeClr val="bg2"/>
            </a:fgClr>
            <a:bgClr>
              <a:schemeClr val="bg1"/>
            </a:bgClr>
          </a:pattFill>
        </p:spPr>
        <p:txBody>
          <a:bodyPr bIns="900000" anchor="ctr">
            <a:normAutofit/>
          </a:bodyPr>
          <a:lstStyle>
            <a:lvl1pPr marL="0" indent="0" algn="ctr">
              <a:buNone/>
              <a:defRPr sz="1800"/>
            </a:lvl1pPr>
          </a:lstStyle>
          <a:p>
            <a:r>
              <a:rPr lang="nb-NO"/>
              <a:t>Klikk på bilde ikonet </a:t>
            </a:r>
            <a:br>
              <a:rPr lang="nb-NO"/>
            </a:br>
            <a:r>
              <a:rPr lang="nb-NO"/>
              <a:t>for å plassere et bilde</a:t>
            </a:r>
          </a:p>
        </p:txBody>
      </p:sp>
      <p:sp>
        <p:nvSpPr>
          <p:cNvPr id="14" name="Plassholder for bilde 7">
            <a:extLst>
              <a:ext uri="{FF2B5EF4-FFF2-40B4-BE49-F238E27FC236}">
                <a16:creationId xmlns:a16="http://schemas.microsoft.com/office/drawing/2014/main" id="{77E96149-2C64-F846-B2A1-E51A68805551}"/>
              </a:ext>
            </a:extLst>
          </p:cNvPr>
          <p:cNvSpPr>
            <a:spLocks noGrp="1"/>
          </p:cNvSpPr>
          <p:nvPr>
            <p:ph type="pic" sz="quarter" idx="15" hasCustomPrompt="1"/>
          </p:nvPr>
        </p:nvSpPr>
        <p:spPr>
          <a:xfrm>
            <a:off x="4062000" y="0"/>
            <a:ext cx="4068000" cy="6858000"/>
          </a:xfrm>
          <a:pattFill prst="pct20">
            <a:fgClr>
              <a:schemeClr val="bg2"/>
            </a:fgClr>
            <a:bgClr>
              <a:schemeClr val="bg1"/>
            </a:bgClr>
          </a:pattFill>
        </p:spPr>
        <p:txBody>
          <a:bodyPr bIns="900000" anchor="ctr">
            <a:normAutofit/>
          </a:bodyPr>
          <a:lstStyle>
            <a:lvl1pPr marL="0" indent="0" algn="ctr">
              <a:buNone/>
              <a:defRPr sz="1800"/>
            </a:lvl1pPr>
          </a:lstStyle>
          <a:p>
            <a:r>
              <a:rPr lang="nb-NO"/>
              <a:t>Klikk på bilde ikonet </a:t>
            </a:r>
            <a:br>
              <a:rPr lang="nb-NO"/>
            </a:br>
            <a:r>
              <a:rPr lang="nb-NO"/>
              <a:t>for å plassere et bilde</a:t>
            </a:r>
          </a:p>
        </p:txBody>
      </p:sp>
      <p:sp>
        <p:nvSpPr>
          <p:cNvPr id="15" name="Plassholder for bilde 7">
            <a:extLst>
              <a:ext uri="{FF2B5EF4-FFF2-40B4-BE49-F238E27FC236}">
                <a16:creationId xmlns:a16="http://schemas.microsoft.com/office/drawing/2014/main" id="{2F571D5D-EFA8-2949-A1E7-BAFCFC24B939}"/>
              </a:ext>
            </a:extLst>
          </p:cNvPr>
          <p:cNvSpPr>
            <a:spLocks noGrp="1"/>
          </p:cNvSpPr>
          <p:nvPr>
            <p:ph type="pic" sz="quarter" idx="16" hasCustomPrompt="1"/>
          </p:nvPr>
        </p:nvSpPr>
        <p:spPr>
          <a:xfrm>
            <a:off x="8124000" y="0"/>
            <a:ext cx="4068000" cy="6858000"/>
          </a:xfrm>
          <a:pattFill prst="pct20">
            <a:fgClr>
              <a:schemeClr val="bg2"/>
            </a:fgClr>
            <a:bgClr>
              <a:schemeClr val="bg1"/>
            </a:bgClr>
          </a:pattFill>
        </p:spPr>
        <p:txBody>
          <a:bodyPr bIns="900000" anchor="ctr">
            <a:normAutofit/>
          </a:bodyPr>
          <a:lstStyle>
            <a:lvl1pPr marL="0" indent="0" algn="ctr">
              <a:buNone/>
              <a:defRPr sz="1800"/>
            </a:lvl1pPr>
          </a:lstStyle>
          <a:p>
            <a:r>
              <a:rPr lang="nb-NO"/>
              <a:t>Klikk på bilde ikonet </a:t>
            </a:r>
            <a:br>
              <a:rPr lang="nb-NO"/>
            </a:br>
            <a:r>
              <a:rPr lang="nb-NO"/>
              <a:t>for å plassere et bilde</a:t>
            </a:r>
          </a:p>
        </p:txBody>
      </p:sp>
    </p:spTree>
    <p:extLst>
      <p:ext uri="{BB962C8B-B14F-4D97-AF65-F5344CB8AC3E}">
        <p14:creationId xmlns:p14="http://schemas.microsoft.com/office/powerpoint/2010/main" val="2595698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Helside 4 bilder">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B91AF2B2-3904-434B-8FB4-A8C95A987E46}" type="datetime1">
              <a:rPr lang="nb-NO" smtClean="0"/>
              <a:t>11.06.2024</a:t>
            </a:fld>
            <a:endParaRPr lang="nb-NO"/>
          </a:p>
        </p:txBody>
      </p:sp>
      <p:sp>
        <p:nvSpPr>
          <p:cNvPr id="3" name="Plassholder for bunntekst 2"/>
          <p:cNvSpPr>
            <a:spLocks noGrp="1"/>
          </p:cNvSpPr>
          <p:nvPr>
            <p:ph type="ftr" sz="quarter" idx="11"/>
          </p:nvPr>
        </p:nvSpPr>
        <p:spPr/>
        <p:txBody>
          <a:bodyPr/>
          <a:lstStyle/>
          <a:p>
            <a:r>
              <a:rPr lang="nb-NO"/>
              <a:t>Tekst</a:t>
            </a:r>
          </a:p>
        </p:txBody>
      </p:sp>
      <p:sp>
        <p:nvSpPr>
          <p:cNvPr id="4" name="Plassholder for lysbildenummer 3"/>
          <p:cNvSpPr>
            <a:spLocks noGrp="1"/>
          </p:cNvSpPr>
          <p:nvPr>
            <p:ph type="sldNum" sz="quarter" idx="12"/>
          </p:nvPr>
        </p:nvSpPr>
        <p:spPr/>
        <p:txBody>
          <a:bodyPr/>
          <a:lstStyle/>
          <a:p>
            <a:fld id="{5751DFAA-887F-4071-8EAD-E8CA316FCF06}" type="slidenum">
              <a:rPr lang="nb-NO" smtClean="0"/>
              <a:t>‹#›</a:t>
            </a:fld>
            <a:endParaRPr lang="nb-NO"/>
          </a:p>
        </p:txBody>
      </p:sp>
      <p:sp>
        <p:nvSpPr>
          <p:cNvPr id="7" name="Plassholder for bilde 7">
            <a:extLst>
              <a:ext uri="{FF2B5EF4-FFF2-40B4-BE49-F238E27FC236}">
                <a16:creationId xmlns:a16="http://schemas.microsoft.com/office/drawing/2014/main" id="{1B818442-90E5-DB45-8CEF-9924BF4FCC48}"/>
              </a:ext>
            </a:extLst>
          </p:cNvPr>
          <p:cNvSpPr>
            <a:spLocks noGrp="1"/>
          </p:cNvSpPr>
          <p:nvPr>
            <p:ph type="pic" sz="quarter" idx="14" hasCustomPrompt="1"/>
          </p:nvPr>
        </p:nvSpPr>
        <p:spPr>
          <a:xfrm>
            <a:off x="0" y="0"/>
            <a:ext cx="3041154" cy="6858000"/>
          </a:xfrm>
          <a:pattFill prst="pct20">
            <a:fgClr>
              <a:schemeClr val="bg2"/>
            </a:fgClr>
            <a:bgClr>
              <a:schemeClr val="bg1"/>
            </a:bgClr>
          </a:pattFill>
        </p:spPr>
        <p:txBody>
          <a:bodyPr bIns="900000" anchor="ctr">
            <a:normAutofit/>
          </a:bodyPr>
          <a:lstStyle>
            <a:lvl1pPr marL="0" indent="0" algn="ctr">
              <a:buNone/>
              <a:defRPr sz="1800"/>
            </a:lvl1pPr>
          </a:lstStyle>
          <a:p>
            <a:r>
              <a:rPr lang="nb-NO"/>
              <a:t>Klikk på bilde ikonet </a:t>
            </a:r>
            <a:br>
              <a:rPr lang="nb-NO"/>
            </a:br>
            <a:r>
              <a:rPr lang="nb-NO"/>
              <a:t>for å plassere et bilde</a:t>
            </a:r>
          </a:p>
        </p:txBody>
      </p:sp>
      <p:sp>
        <p:nvSpPr>
          <p:cNvPr id="14" name="Plassholder for bilde 7">
            <a:extLst>
              <a:ext uri="{FF2B5EF4-FFF2-40B4-BE49-F238E27FC236}">
                <a16:creationId xmlns:a16="http://schemas.microsoft.com/office/drawing/2014/main" id="{77E96149-2C64-F846-B2A1-E51A68805551}"/>
              </a:ext>
            </a:extLst>
          </p:cNvPr>
          <p:cNvSpPr>
            <a:spLocks noGrp="1"/>
          </p:cNvSpPr>
          <p:nvPr>
            <p:ph type="pic" sz="quarter" idx="15" hasCustomPrompt="1"/>
          </p:nvPr>
        </p:nvSpPr>
        <p:spPr>
          <a:xfrm>
            <a:off x="3050282" y="0"/>
            <a:ext cx="3041154" cy="6858000"/>
          </a:xfrm>
          <a:pattFill prst="pct20">
            <a:fgClr>
              <a:schemeClr val="bg2"/>
            </a:fgClr>
            <a:bgClr>
              <a:schemeClr val="bg1"/>
            </a:bgClr>
          </a:pattFill>
        </p:spPr>
        <p:txBody>
          <a:bodyPr bIns="900000" anchor="ctr">
            <a:normAutofit/>
          </a:bodyPr>
          <a:lstStyle>
            <a:lvl1pPr marL="0" indent="0" algn="ctr">
              <a:buNone/>
              <a:defRPr sz="1800"/>
            </a:lvl1pPr>
          </a:lstStyle>
          <a:p>
            <a:r>
              <a:rPr lang="nb-NO"/>
              <a:t>Klikk på bilde ikonet </a:t>
            </a:r>
            <a:br>
              <a:rPr lang="nb-NO"/>
            </a:br>
            <a:r>
              <a:rPr lang="nb-NO"/>
              <a:t>for å plassere et bilde</a:t>
            </a:r>
          </a:p>
        </p:txBody>
      </p:sp>
      <p:sp>
        <p:nvSpPr>
          <p:cNvPr id="15" name="Plassholder for bilde 7">
            <a:extLst>
              <a:ext uri="{FF2B5EF4-FFF2-40B4-BE49-F238E27FC236}">
                <a16:creationId xmlns:a16="http://schemas.microsoft.com/office/drawing/2014/main" id="{2F571D5D-EFA8-2949-A1E7-BAFCFC24B939}"/>
              </a:ext>
            </a:extLst>
          </p:cNvPr>
          <p:cNvSpPr>
            <a:spLocks noGrp="1"/>
          </p:cNvSpPr>
          <p:nvPr>
            <p:ph type="pic" sz="quarter" idx="16" hasCustomPrompt="1"/>
          </p:nvPr>
        </p:nvSpPr>
        <p:spPr>
          <a:xfrm>
            <a:off x="6100564" y="0"/>
            <a:ext cx="3041154" cy="6858000"/>
          </a:xfrm>
          <a:pattFill prst="pct20">
            <a:fgClr>
              <a:schemeClr val="bg2"/>
            </a:fgClr>
            <a:bgClr>
              <a:schemeClr val="bg1"/>
            </a:bgClr>
          </a:pattFill>
        </p:spPr>
        <p:txBody>
          <a:bodyPr bIns="900000" anchor="ctr">
            <a:normAutofit/>
          </a:bodyPr>
          <a:lstStyle>
            <a:lvl1pPr marL="0" indent="0" algn="ctr">
              <a:buNone/>
              <a:defRPr sz="1800"/>
            </a:lvl1pPr>
          </a:lstStyle>
          <a:p>
            <a:r>
              <a:rPr lang="nb-NO"/>
              <a:t>Klikk på bilde ikonet </a:t>
            </a:r>
            <a:br>
              <a:rPr lang="nb-NO"/>
            </a:br>
            <a:r>
              <a:rPr lang="nb-NO"/>
              <a:t>for å plassere et bilde</a:t>
            </a:r>
          </a:p>
        </p:txBody>
      </p:sp>
      <p:sp>
        <p:nvSpPr>
          <p:cNvPr id="8" name="Plassholder for bilde 7">
            <a:extLst>
              <a:ext uri="{FF2B5EF4-FFF2-40B4-BE49-F238E27FC236}">
                <a16:creationId xmlns:a16="http://schemas.microsoft.com/office/drawing/2014/main" id="{62336E37-D479-3B41-9185-4DF7AFDC8FFA}"/>
              </a:ext>
            </a:extLst>
          </p:cNvPr>
          <p:cNvSpPr>
            <a:spLocks noGrp="1"/>
          </p:cNvSpPr>
          <p:nvPr>
            <p:ph type="pic" sz="quarter" idx="17" hasCustomPrompt="1"/>
          </p:nvPr>
        </p:nvSpPr>
        <p:spPr>
          <a:xfrm>
            <a:off x="9150846" y="0"/>
            <a:ext cx="3041154" cy="6858000"/>
          </a:xfrm>
          <a:pattFill prst="pct20">
            <a:fgClr>
              <a:schemeClr val="bg2"/>
            </a:fgClr>
            <a:bgClr>
              <a:schemeClr val="bg1"/>
            </a:bgClr>
          </a:pattFill>
        </p:spPr>
        <p:txBody>
          <a:bodyPr bIns="900000" anchor="ctr">
            <a:normAutofit/>
          </a:bodyPr>
          <a:lstStyle>
            <a:lvl1pPr marL="0" indent="0" algn="ctr">
              <a:buNone/>
              <a:defRPr sz="1800"/>
            </a:lvl1pPr>
          </a:lstStyle>
          <a:p>
            <a:r>
              <a:rPr lang="nb-NO"/>
              <a:t>Klikk på bilde ikonet </a:t>
            </a:r>
            <a:br>
              <a:rPr lang="nb-NO"/>
            </a:br>
            <a:r>
              <a:rPr lang="nb-NO"/>
              <a:t>for å plassere et bilde</a:t>
            </a:r>
          </a:p>
        </p:txBody>
      </p:sp>
    </p:spTree>
    <p:extLst>
      <p:ext uri="{BB962C8B-B14F-4D97-AF65-F5344CB8AC3E}">
        <p14:creationId xmlns:p14="http://schemas.microsoft.com/office/powerpoint/2010/main" val="2331179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tel med 4 ansatte LYS">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BC792911-5001-504A-8394-EC1BEE2193E7}"/>
              </a:ext>
            </a:extLst>
          </p:cNvPr>
          <p:cNvSpPr>
            <a:spLocks noGrp="1"/>
          </p:cNvSpPr>
          <p:nvPr>
            <p:ph type="pic" sz="quarter" idx="13" hasCustomPrompt="1"/>
          </p:nvPr>
        </p:nvSpPr>
        <p:spPr>
          <a:xfrm>
            <a:off x="533400" y="1717674"/>
            <a:ext cx="2590360" cy="3568481"/>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a:t>Klikk på bilde ikonet </a:t>
            </a:r>
            <a:br>
              <a:rPr lang="nb-NO"/>
            </a:br>
            <a:r>
              <a:rPr lang="nb-NO"/>
              <a:t>for å plassere et bilde</a:t>
            </a:r>
          </a:p>
        </p:txBody>
      </p:sp>
      <p:sp>
        <p:nvSpPr>
          <p:cNvPr id="7" name="Plassholder for tittel 1">
            <a:extLst>
              <a:ext uri="{FF2B5EF4-FFF2-40B4-BE49-F238E27FC236}">
                <a16:creationId xmlns:a16="http://schemas.microsoft.com/office/drawing/2014/main" id="{216644BE-F210-1644-AF3E-AF9CCF22C90D}"/>
              </a:ext>
            </a:extLst>
          </p:cNvPr>
          <p:cNvSpPr>
            <a:spLocks noGrp="1"/>
          </p:cNvSpPr>
          <p:nvPr>
            <p:ph type="title"/>
          </p:nvPr>
        </p:nvSpPr>
        <p:spPr>
          <a:xfrm>
            <a:off x="515938" y="441325"/>
            <a:ext cx="11122025" cy="701675"/>
          </a:xfrm>
          <a:prstGeom prst="rect">
            <a:avLst/>
          </a:prstGeom>
        </p:spPr>
        <p:txBody>
          <a:bodyPr vert="horz" lIns="0" tIns="0" rIns="0" bIns="0" rtlCol="0" anchor="t" anchorCtr="0">
            <a:noAutofit/>
          </a:bodyPr>
          <a:lstStyle/>
          <a:p>
            <a:r>
              <a:rPr lang="nb-NO"/>
              <a:t>Klikk for å redigere tittelstil</a:t>
            </a:r>
          </a:p>
        </p:txBody>
      </p:sp>
      <p:sp>
        <p:nvSpPr>
          <p:cNvPr id="33" name="Plassholder for tekst 29">
            <a:extLst>
              <a:ext uri="{FF2B5EF4-FFF2-40B4-BE49-F238E27FC236}">
                <a16:creationId xmlns:a16="http://schemas.microsoft.com/office/drawing/2014/main" id="{5AF29111-88F4-D443-BC0C-21E7D9B3964E}"/>
              </a:ext>
            </a:extLst>
          </p:cNvPr>
          <p:cNvSpPr>
            <a:spLocks noGrp="1"/>
          </p:cNvSpPr>
          <p:nvPr>
            <p:ph type="body" sz="quarter" idx="23"/>
          </p:nvPr>
        </p:nvSpPr>
        <p:spPr>
          <a:xfrm>
            <a:off x="533399" y="4584480"/>
            <a:ext cx="2590360" cy="701675"/>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30" name="Plassholder for tekst 29">
            <a:extLst>
              <a:ext uri="{FF2B5EF4-FFF2-40B4-BE49-F238E27FC236}">
                <a16:creationId xmlns:a16="http://schemas.microsoft.com/office/drawing/2014/main" id="{59388E8B-34B3-0641-B8E4-625015A723B3}"/>
              </a:ext>
            </a:extLst>
          </p:cNvPr>
          <p:cNvSpPr>
            <a:spLocks noGrp="1"/>
          </p:cNvSpPr>
          <p:nvPr>
            <p:ph type="body" sz="quarter" idx="21" hasCustomPrompt="1"/>
          </p:nvPr>
        </p:nvSpPr>
        <p:spPr>
          <a:xfrm>
            <a:off x="533399" y="4584480"/>
            <a:ext cx="2590360" cy="333509"/>
          </a:xfrm>
        </p:spPr>
        <p:txBody>
          <a:bodyPr lIns="108000" tIns="54000" rIns="108000"/>
          <a:lstStyle>
            <a:lvl1pPr marL="0" indent="0">
              <a:buNone/>
              <a:defRPr sz="14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Navn </a:t>
            </a:r>
            <a:r>
              <a:rPr lang="nb-NO" err="1"/>
              <a:t>Navnesen</a:t>
            </a:r>
            <a:endParaRPr lang="nb-NO"/>
          </a:p>
        </p:txBody>
      </p:sp>
      <p:sp>
        <p:nvSpPr>
          <p:cNvPr id="31" name="Plassholder for tekst 29">
            <a:extLst>
              <a:ext uri="{FF2B5EF4-FFF2-40B4-BE49-F238E27FC236}">
                <a16:creationId xmlns:a16="http://schemas.microsoft.com/office/drawing/2014/main" id="{791498A5-47FD-E94A-8903-2E7EB8BEA3D7}"/>
              </a:ext>
            </a:extLst>
          </p:cNvPr>
          <p:cNvSpPr>
            <a:spLocks noGrp="1"/>
          </p:cNvSpPr>
          <p:nvPr>
            <p:ph type="body" sz="quarter" idx="22" hasCustomPrompt="1"/>
          </p:nvPr>
        </p:nvSpPr>
        <p:spPr>
          <a:xfrm>
            <a:off x="533399" y="4954817"/>
            <a:ext cx="2590360" cy="222681"/>
          </a:xfrm>
        </p:spPr>
        <p:txBody>
          <a:bodyPr lIns="108000" tIns="0" rIns="108000" bIns="36000"/>
          <a:lstStyle>
            <a:lvl1pPr marL="0" indent="0">
              <a:buNone/>
              <a:defRPr sz="12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Jobbtittel</a:t>
            </a:r>
          </a:p>
        </p:txBody>
      </p:sp>
      <p:sp>
        <p:nvSpPr>
          <p:cNvPr id="67" name="Plassholder for bilde 5">
            <a:extLst>
              <a:ext uri="{FF2B5EF4-FFF2-40B4-BE49-F238E27FC236}">
                <a16:creationId xmlns:a16="http://schemas.microsoft.com/office/drawing/2014/main" id="{59271FB1-264F-D44B-9172-C2EFFE89DD39}"/>
              </a:ext>
            </a:extLst>
          </p:cNvPr>
          <p:cNvSpPr>
            <a:spLocks noGrp="1"/>
          </p:cNvSpPr>
          <p:nvPr>
            <p:ph type="pic" sz="quarter" idx="24" hasCustomPrompt="1"/>
          </p:nvPr>
        </p:nvSpPr>
        <p:spPr>
          <a:xfrm>
            <a:off x="3371468" y="1717674"/>
            <a:ext cx="2590360" cy="3568481"/>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a:t>Klikk på bilde ikonet </a:t>
            </a:r>
            <a:br>
              <a:rPr lang="nb-NO"/>
            </a:br>
            <a:r>
              <a:rPr lang="nb-NO"/>
              <a:t>for å plassere et bilde</a:t>
            </a:r>
          </a:p>
        </p:txBody>
      </p:sp>
      <p:sp>
        <p:nvSpPr>
          <p:cNvPr id="68" name="Plassholder for tekst 29">
            <a:extLst>
              <a:ext uri="{FF2B5EF4-FFF2-40B4-BE49-F238E27FC236}">
                <a16:creationId xmlns:a16="http://schemas.microsoft.com/office/drawing/2014/main" id="{B5BF182E-7E5B-574A-89A7-BDBC9F9D6FBF}"/>
              </a:ext>
            </a:extLst>
          </p:cNvPr>
          <p:cNvSpPr>
            <a:spLocks noGrp="1"/>
          </p:cNvSpPr>
          <p:nvPr>
            <p:ph type="body" sz="quarter" idx="25"/>
          </p:nvPr>
        </p:nvSpPr>
        <p:spPr>
          <a:xfrm>
            <a:off x="3371467" y="4584480"/>
            <a:ext cx="2590360" cy="701675"/>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73" name="Plassholder for tekst 29">
            <a:extLst>
              <a:ext uri="{FF2B5EF4-FFF2-40B4-BE49-F238E27FC236}">
                <a16:creationId xmlns:a16="http://schemas.microsoft.com/office/drawing/2014/main" id="{9B5C325E-BF08-274F-BB44-A63181BB3396}"/>
              </a:ext>
            </a:extLst>
          </p:cNvPr>
          <p:cNvSpPr>
            <a:spLocks noGrp="1"/>
          </p:cNvSpPr>
          <p:nvPr>
            <p:ph type="body" sz="quarter" idx="26" hasCustomPrompt="1"/>
          </p:nvPr>
        </p:nvSpPr>
        <p:spPr>
          <a:xfrm>
            <a:off x="3371467" y="4584480"/>
            <a:ext cx="2590360" cy="333509"/>
          </a:xfrm>
        </p:spPr>
        <p:txBody>
          <a:bodyPr lIns="108000" tIns="54000" rIns="108000"/>
          <a:lstStyle>
            <a:lvl1pPr marL="0" indent="0">
              <a:buNone/>
              <a:defRPr sz="14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Navn </a:t>
            </a:r>
            <a:r>
              <a:rPr lang="nb-NO" err="1"/>
              <a:t>Navnesen</a:t>
            </a:r>
            <a:endParaRPr lang="nb-NO"/>
          </a:p>
        </p:txBody>
      </p:sp>
      <p:sp>
        <p:nvSpPr>
          <p:cNvPr id="74" name="Plassholder for tekst 29">
            <a:extLst>
              <a:ext uri="{FF2B5EF4-FFF2-40B4-BE49-F238E27FC236}">
                <a16:creationId xmlns:a16="http://schemas.microsoft.com/office/drawing/2014/main" id="{4FD8B1C3-1D73-7847-A87E-7754165822E4}"/>
              </a:ext>
            </a:extLst>
          </p:cNvPr>
          <p:cNvSpPr>
            <a:spLocks noGrp="1"/>
          </p:cNvSpPr>
          <p:nvPr>
            <p:ph type="body" sz="quarter" idx="27" hasCustomPrompt="1"/>
          </p:nvPr>
        </p:nvSpPr>
        <p:spPr>
          <a:xfrm>
            <a:off x="3371467" y="4954817"/>
            <a:ext cx="2590360" cy="222681"/>
          </a:xfrm>
        </p:spPr>
        <p:txBody>
          <a:bodyPr lIns="108000" tIns="0" rIns="108000" bIns="36000"/>
          <a:lstStyle>
            <a:lvl1pPr marL="0" indent="0">
              <a:buNone/>
              <a:defRPr sz="12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Jobbtittel</a:t>
            </a:r>
          </a:p>
        </p:txBody>
      </p:sp>
      <p:sp>
        <p:nvSpPr>
          <p:cNvPr id="79" name="Plassholder for bilde 5">
            <a:extLst>
              <a:ext uri="{FF2B5EF4-FFF2-40B4-BE49-F238E27FC236}">
                <a16:creationId xmlns:a16="http://schemas.microsoft.com/office/drawing/2014/main" id="{AB8F2C20-F305-9F4E-9521-4170F4EA444F}"/>
              </a:ext>
            </a:extLst>
          </p:cNvPr>
          <p:cNvSpPr>
            <a:spLocks noGrp="1"/>
          </p:cNvSpPr>
          <p:nvPr>
            <p:ph type="pic" sz="quarter" idx="28" hasCustomPrompt="1"/>
          </p:nvPr>
        </p:nvSpPr>
        <p:spPr>
          <a:xfrm>
            <a:off x="6209536" y="1717674"/>
            <a:ext cx="2590360" cy="3568481"/>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a:t>Klikk på bilde ikonet </a:t>
            </a:r>
            <a:br>
              <a:rPr lang="nb-NO"/>
            </a:br>
            <a:r>
              <a:rPr lang="nb-NO"/>
              <a:t>for å plassere et bilde</a:t>
            </a:r>
          </a:p>
        </p:txBody>
      </p:sp>
      <p:sp>
        <p:nvSpPr>
          <p:cNvPr id="80" name="Plassholder for tekst 29">
            <a:extLst>
              <a:ext uri="{FF2B5EF4-FFF2-40B4-BE49-F238E27FC236}">
                <a16:creationId xmlns:a16="http://schemas.microsoft.com/office/drawing/2014/main" id="{FDD45BB0-FF53-F54F-A166-DC2274D25AE4}"/>
              </a:ext>
            </a:extLst>
          </p:cNvPr>
          <p:cNvSpPr>
            <a:spLocks noGrp="1"/>
          </p:cNvSpPr>
          <p:nvPr>
            <p:ph type="body" sz="quarter" idx="29"/>
          </p:nvPr>
        </p:nvSpPr>
        <p:spPr>
          <a:xfrm>
            <a:off x="6209534" y="4584480"/>
            <a:ext cx="2590361" cy="701675"/>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85" name="Plassholder for tekst 29">
            <a:extLst>
              <a:ext uri="{FF2B5EF4-FFF2-40B4-BE49-F238E27FC236}">
                <a16:creationId xmlns:a16="http://schemas.microsoft.com/office/drawing/2014/main" id="{D68344EF-1ECE-124A-A5FF-0594577B00FD}"/>
              </a:ext>
            </a:extLst>
          </p:cNvPr>
          <p:cNvSpPr>
            <a:spLocks noGrp="1"/>
          </p:cNvSpPr>
          <p:nvPr>
            <p:ph type="body" sz="quarter" idx="30" hasCustomPrompt="1"/>
          </p:nvPr>
        </p:nvSpPr>
        <p:spPr>
          <a:xfrm>
            <a:off x="6209534" y="4584480"/>
            <a:ext cx="2590361" cy="333509"/>
          </a:xfrm>
        </p:spPr>
        <p:txBody>
          <a:bodyPr lIns="108000" tIns="54000" rIns="108000"/>
          <a:lstStyle>
            <a:lvl1pPr marL="0" indent="0">
              <a:buNone/>
              <a:defRPr sz="14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Navn </a:t>
            </a:r>
            <a:r>
              <a:rPr lang="nb-NO" err="1"/>
              <a:t>Navnesen</a:t>
            </a:r>
            <a:endParaRPr lang="nb-NO"/>
          </a:p>
        </p:txBody>
      </p:sp>
      <p:sp>
        <p:nvSpPr>
          <p:cNvPr id="86" name="Plassholder for tekst 29">
            <a:extLst>
              <a:ext uri="{FF2B5EF4-FFF2-40B4-BE49-F238E27FC236}">
                <a16:creationId xmlns:a16="http://schemas.microsoft.com/office/drawing/2014/main" id="{228FCD1A-4C65-1F42-BEF5-20303008A8C5}"/>
              </a:ext>
            </a:extLst>
          </p:cNvPr>
          <p:cNvSpPr>
            <a:spLocks noGrp="1"/>
          </p:cNvSpPr>
          <p:nvPr>
            <p:ph type="body" sz="quarter" idx="31" hasCustomPrompt="1"/>
          </p:nvPr>
        </p:nvSpPr>
        <p:spPr>
          <a:xfrm>
            <a:off x="6209534" y="4954817"/>
            <a:ext cx="2590361" cy="222681"/>
          </a:xfrm>
        </p:spPr>
        <p:txBody>
          <a:bodyPr lIns="108000" tIns="0" rIns="108000" bIns="36000"/>
          <a:lstStyle>
            <a:lvl1pPr marL="0" indent="0">
              <a:buNone/>
              <a:defRPr sz="12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Jobbtittel</a:t>
            </a:r>
          </a:p>
        </p:txBody>
      </p:sp>
      <p:sp>
        <p:nvSpPr>
          <p:cNvPr id="91" name="Plassholder for bilde 5">
            <a:extLst>
              <a:ext uri="{FF2B5EF4-FFF2-40B4-BE49-F238E27FC236}">
                <a16:creationId xmlns:a16="http://schemas.microsoft.com/office/drawing/2014/main" id="{38E67570-BD86-BE47-A7A6-3F97EE83918D}"/>
              </a:ext>
            </a:extLst>
          </p:cNvPr>
          <p:cNvSpPr>
            <a:spLocks noGrp="1"/>
          </p:cNvSpPr>
          <p:nvPr>
            <p:ph type="pic" sz="quarter" idx="32" hasCustomPrompt="1"/>
          </p:nvPr>
        </p:nvSpPr>
        <p:spPr>
          <a:xfrm>
            <a:off x="9047603" y="1717674"/>
            <a:ext cx="2590360" cy="3568481"/>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a:t>Klikk på bilde ikonet </a:t>
            </a:r>
            <a:br>
              <a:rPr lang="nb-NO"/>
            </a:br>
            <a:r>
              <a:rPr lang="nb-NO"/>
              <a:t>for å plassere et bilde</a:t>
            </a:r>
          </a:p>
        </p:txBody>
      </p:sp>
      <p:sp>
        <p:nvSpPr>
          <p:cNvPr id="92" name="Plassholder for tekst 29">
            <a:extLst>
              <a:ext uri="{FF2B5EF4-FFF2-40B4-BE49-F238E27FC236}">
                <a16:creationId xmlns:a16="http://schemas.microsoft.com/office/drawing/2014/main" id="{5B835929-7B37-BE4A-B019-F68E678F75A2}"/>
              </a:ext>
            </a:extLst>
          </p:cNvPr>
          <p:cNvSpPr>
            <a:spLocks noGrp="1"/>
          </p:cNvSpPr>
          <p:nvPr>
            <p:ph type="body" sz="quarter" idx="33"/>
          </p:nvPr>
        </p:nvSpPr>
        <p:spPr>
          <a:xfrm>
            <a:off x="9047602" y="4584480"/>
            <a:ext cx="2590360" cy="701675"/>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97" name="Plassholder for tekst 29">
            <a:extLst>
              <a:ext uri="{FF2B5EF4-FFF2-40B4-BE49-F238E27FC236}">
                <a16:creationId xmlns:a16="http://schemas.microsoft.com/office/drawing/2014/main" id="{1F32A157-741D-C74E-961F-DBC5FE42987F}"/>
              </a:ext>
            </a:extLst>
          </p:cNvPr>
          <p:cNvSpPr>
            <a:spLocks noGrp="1"/>
          </p:cNvSpPr>
          <p:nvPr>
            <p:ph type="body" sz="quarter" idx="34" hasCustomPrompt="1"/>
          </p:nvPr>
        </p:nvSpPr>
        <p:spPr>
          <a:xfrm>
            <a:off x="9047602" y="4584480"/>
            <a:ext cx="2590360" cy="333509"/>
          </a:xfrm>
        </p:spPr>
        <p:txBody>
          <a:bodyPr lIns="108000" tIns="54000" rIns="108000"/>
          <a:lstStyle>
            <a:lvl1pPr marL="0" indent="0">
              <a:buNone/>
              <a:defRPr sz="14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Navn </a:t>
            </a:r>
            <a:r>
              <a:rPr lang="nb-NO" err="1"/>
              <a:t>Navnesen</a:t>
            </a:r>
            <a:endParaRPr lang="nb-NO"/>
          </a:p>
        </p:txBody>
      </p:sp>
      <p:sp>
        <p:nvSpPr>
          <p:cNvPr id="98" name="Plassholder for tekst 29">
            <a:extLst>
              <a:ext uri="{FF2B5EF4-FFF2-40B4-BE49-F238E27FC236}">
                <a16:creationId xmlns:a16="http://schemas.microsoft.com/office/drawing/2014/main" id="{EC08704F-EBB2-2D45-9B11-2390F952A9D6}"/>
              </a:ext>
            </a:extLst>
          </p:cNvPr>
          <p:cNvSpPr>
            <a:spLocks noGrp="1"/>
          </p:cNvSpPr>
          <p:nvPr>
            <p:ph type="body" sz="quarter" idx="35" hasCustomPrompt="1"/>
          </p:nvPr>
        </p:nvSpPr>
        <p:spPr>
          <a:xfrm>
            <a:off x="9047602" y="4954817"/>
            <a:ext cx="2590360" cy="222681"/>
          </a:xfrm>
        </p:spPr>
        <p:txBody>
          <a:bodyPr lIns="108000" tIns="0" rIns="108000" bIns="36000"/>
          <a:lstStyle>
            <a:lvl1pPr marL="0" indent="0">
              <a:buNone/>
              <a:defRPr sz="12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Jobbtittel</a:t>
            </a:r>
          </a:p>
        </p:txBody>
      </p:sp>
      <p:sp>
        <p:nvSpPr>
          <p:cNvPr id="22" name="Plassholder for dato 3">
            <a:extLst>
              <a:ext uri="{FF2B5EF4-FFF2-40B4-BE49-F238E27FC236}">
                <a16:creationId xmlns:a16="http://schemas.microsoft.com/office/drawing/2014/main" id="{6148CBC5-69D6-DD4C-8E83-BBA57F6226AB}"/>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tx1"/>
                </a:solidFill>
              </a:defRPr>
            </a:lvl1pPr>
          </a:lstStyle>
          <a:p>
            <a:fld id="{9E47B28B-B525-7E4A-B6FB-5A6DAAAC0446}" type="datetime1">
              <a:rPr lang="nb-NO" smtClean="0"/>
              <a:pPr/>
              <a:t>11.06.2024</a:t>
            </a:fld>
            <a:endParaRPr lang="nb-NO"/>
          </a:p>
        </p:txBody>
      </p:sp>
      <p:sp>
        <p:nvSpPr>
          <p:cNvPr id="23" name="Plassholder for bunntekst 4">
            <a:extLst>
              <a:ext uri="{FF2B5EF4-FFF2-40B4-BE49-F238E27FC236}">
                <a16:creationId xmlns:a16="http://schemas.microsoft.com/office/drawing/2014/main" id="{F47CF354-EBEE-3143-A63C-33B8EC99EAA0}"/>
              </a:ext>
            </a:extLst>
          </p:cNvPr>
          <p:cNvSpPr>
            <a:spLocks noGrp="1"/>
          </p:cNvSpPr>
          <p:nvPr>
            <p:ph type="ftr" sz="quarter" idx="3"/>
          </p:nvPr>
        </p:nvSpPr>
        <p:spPr>
          <a:xfrm>
            <a:off x="2374231" y="6425654"/>
            <a:ext cx="6480000" cy="184666"/>
          </a:xfrm>
          <a:prstGeom prst="rect">
            <a:avLst/>
          </a:prstGeom>
        </p:spPr>
        <p:txBody>
          <a:bodyPr vert="horz" lIns="0" tIns="0" rIns="0" bIns="0" rtlCol="0" anchor="ctr">
            <a:normAutofit/>
          </a:bodyPr>
          <a:lstStyle>
            <a:lvl1pPr algn="l">
              <a:defRPr sz="1000">
                <a:solidFill>
                  <a:schemeClr val="tx1"/>
                </a:solidFill>
              </a:defRPr>
            </a:lvl1pPr>
          </a:lstStyle>
          <a:p>
            <a:r>
              <a:rPr lang="nb-NO"/>
              <a:t>Tekst</a:t>
            </a:r>
          </a:p>
        </p:txBody>
      </p:sp>
      <p:sp>
        <p:nvSpPr>
          <p:cNvPr id="24" name="Plassholder for lysbildenummer 5">
            <a:extLst>
              <a:ext uri="{FF2B5EF4-FFF2-40B4-BE49-F238E27FC236}">
                <a16:creationId xmlns:a16="http://schemas.microsoft.com/office/drawing/2014/main" id="{0C46C896-3D45-4346-A58D-57F15205AD98}"/>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tx1"/>
                </a:solidFill>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245449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tel med 12 ansatte LYS">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BC792911-5001-504A-8394-EC1BEE2193E7}"/>
              </a:ext>
            </a:extLst>
          </p:cNvPr>
          <p:cNvSpPr>
            <a:spLocks noGrp="1"/>
          </p:cNvSpPr>
          <p:nvPr>
            <p:ph type="pic" sz="quarter" idx="13" hasCustomPrompt="1"/>
          </p:nvPr>
        </p:nvSpPr>
        <p:spPr>
          <a:xfrm>
            <a:off x="533400" y="171767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a:t>Klikk på bilde ikonet </a:t>
            </a:r>
            <a:br>
              <a:rPr lang="nb-NO"/>
            </a:br>
            <a:r>
              <a:rPr lang="nb-NO"/>
              <a:t>for å plassere et bilde</a:t>
            </a:r>
          </a:p>
        </p:txBody>
      </p:sp>
      <p:sp>
        <p:nvSpPr>
          <p:cNvPr id="7" name="Plassholder for tittel 1">
            <a:extLst>
              <a:ext uri="{FF2B5EF4-FFF2-40B4-BE49-F238E27FC236}">
                <a16:creationId xmlns:a16="http://schemas.microsoft.com/office/drawing/2014/main" id="{216644BE-F210-1644-AF3E-AF9CCF22C90D}"/>
              </a:ext>
            </a:extLst>
          </p:cNvPr>
          <p:cNvSpPr>
            <a:spLocks noGrp="1"/>
          </p:cNvSpPr>
          <p:nvPr>
            <p:ph type="title"/>
          </p:nvPr>
        </p:nvSpPr>
        <p:spPr>
          <a:xfrm>
            <a:off x="515938" y="441325"/>
            <a:ext cx="11122025" cy="701675"/>
          </a:xfrm>
          <a:prstGeom prst="rect">
            <a:avLst/>
          </a:prstGeom>
        </p:spPr>
        <p:txBody>
          <a:bodyPr vert="horz" lIns="0" tIns="0" rIns="0" bIns="0" rtlCol="0" anchor="t" anchorCtr="0">
            <a:noAutofit/>
          </a:bodyPr>
          <a:lstStyle/>
          <a:p>
            <a:r>
              <a:rPr lang="nb-NO"/>
              <a:t>Klikk for å redigere tittelstil</a:t>
            </a:r>
          </a:p>
        </p:txBody>
      </p:sp>
      <p:sp>
        <p:nvSpPr>
          <p:cNvPr id="33" name="Plassholder for tekst 29">
            <a:extLst>
              <a:ext uri="{FF2B5EF4-FFF2-40B4-BE49-F238E27FC236}">
                <a16:creationId xmlns:a16="http://schemas.microsoft.com/office/drawing/2014/main" id="{5AF29111-88F4-D443-BC0C-21E7D9B3964E}"/>
              </a:ext>
            </a:extLst>
          </p:cNvPr>
          <p:cNvSpPr>
            <a:spLocks noGrp="1"/>
          </p:cNvSpPr>
          <p:nvPr>
            <p:ph type="body" sz="quarter" idx="23"/>
          </p:nvPr>
        </p:nvSpPr>
        <p:spPr>
          <a:xfrm>
            <a:off x="533400" y="328567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30" name="Plassholder for tekst 29">
            <a:extLst>
              <a:ext uri="{FF2B5EF4-FFF2-40B4-BE49-F238E27FC236}">
                <a16:creationId xmlns:a16="http://schemas.microsoft.com/office/drawing/2014/main" id="{59388E8B-34B3-0641-B8E4-625015A723B3}"/>
              </a:ext>
            </a:extLst>
          </p:cNvPr>
          <p:cNvSpPr>
            <a:spLocks noGrp="1"/>
          </p:cNvSpPr>
          <p:nvPr>
            <p:ph type="body" sz="quarter" idx="21" hasCustomPrompt="1"/>
          </p:nvPr>
        </p:nvSpPr>
        <p:spPr>
          <a:xfrm>
            <a:off x="533400" y="328567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Navn </a:t>
            </a:r>
            <a:r>
              <a:rPr lang="nb-NO" err="1"/>
              <a:t>Navnesen</a:t>
            </a:r>
            <a:endParaRPr lang="nb-NO"/>
          </a:p>
        </p:txBody>
      </p:sp>
      <p:sp>
        <p:nvSpPr>
          <p:cNvPr id="31" name="Plassholder for tekst 29">
            <a:extLst>
              <a:ext uri="{FF2B5EF4-FFF2-40B4-BE49-F238E27FC236}">
                <a16:creationId xmlns:a16="http://schemas.microsoft.com/office/drawing/2014/main" id="{791498A5-47FD-E94A-8903-2E7EB8BEA3D7}"/>
              </a:ext>
            </a:extLst>
          </p:cNvPr>
          <p:cNvSpPr>
            <a:spLocks noGrp="1"/>
          </p:cNvSpPr>
          <p:nvPr>
            <p:ph type="body" sz="quarter" idx="22" hasCustomPrompt="1"/>
          </p:nvPr>
        </p:nvSpPr>
        <p:spPr>
          <a:xfrm>
            <a:off x="533400" y="3525872"/>
            <a:ext cx="1639888" cy="170638"/>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Jobbtittel</a:t>
            </a:r>
          </a:p>
        </p:txBody>
      </p:sp>
      <p:sp>
        <p:nvSpPr>
          <p:cNvPr id="39" name="Plassholder for bilde 5">
            <a:extLst>
              <a:ext uri="{FF2B5EF4-FFF2-40B4-BE49-F238E27FC236}">
                <a16:creationId xmlns:a16="http://schemas.microsoft.com/office/drawing/2014/main" id="{C1527520-8AF8-4A4D-B56C-7257F0CA5345}"/>
              </a:ext>
            </a:extLst>
          </p:cNvPr>
          <p:cNvSpPr>
            <a:spLocks noGrp="1"/>
          </p:cNvSpPr>
          <p:nvPr>
            <p:ph type="pic" sz="quarter" idx="24" hasCustomPrompt="1"/>
          </p:nvPr>
        </p:nvSpPr>
        <p:spPr>
          <a:xfrm>
            <a:off x="2426335" y="171767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a:t>Klikk på bilde ikonet </a:t>
            </a:r>
            <a:br>
              <a:rPr lang="nb-NO"/>
            </a:br>
            <a:r>
              <a:rPr lang="nb-NO"/>
              <a:t>for å plassere et bilde</a:t>
            </a:r>
          </a:p>
        </p:txBody>
      </p:sp>
      <p:sp>
        <p:nvSpPr>
          <p:cNvPr id="40" name="Plassholder for tekst 29">
            <a:extLst>
              <a:ext uri="{FF2B5EF4-FFF2-40B4-BE49-F238E27FC236}">
                <a16:creationId xmlns:a16="http://schemas.microsoft.com/office/drawing/2014/main" id="{1B88A589-A5B5-754E-AF4F-3F7298B36368}"/>
              </a:ext>
            </a:extLst>
          </p:cNvPr>
          <p:cNvSpPr>
            <a:spLocks noGrp="1"/>
          </p:cNvSpPr>
          <p:nvPr>
            <p:ph type="body" sz="quarter" idx="25"/>
          </p:nvPr>
        </p:nvSpPr>
        <p:spPr>
          <a:xfrm>
            <a:off x="2426334" y="328567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41" name="Plassholder for tekst 29">
            <a:extLst>
              <a:ext uri="{FF2B5EF4-FFF2-40B4-BE49-F238E27FC236}">
                <a16:creationId xmlns:a16="http://schemas.microsoft.com/office/drawing/2014/main" id="{6A52437B-7CAC-CE4D-885C-B024153FB216}"/>
              </a:ext>
            </a:extLst>
          </p:cNvPr>
          <p:cNvSpPr>
            <a:spLocks noGrp="1"/>
          </p:cNvSpPr>
          <p:nvPr>
            <p:ph type="body" sz="quarter" idx="26" hasCustomPrompt="1"/>
          </p:nvPr>
        </p:nvSpPr>
        <p:spPr>
          <a:xfrm>
            <a:off x="2426334" y="328567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Navn </a:t>
            </a:r>
            <a:r>
              <a:rPr lang="nb-NO" err="1"/>
              <a:t>Navnesen</a:t>
            </a:r>
            <a:endParaRPr lang="nb-NO"/>
          </a:p>
        </p:txBody>
      </p:sp>
      <p:sp>
        <p:nvSpPr>
          <p:cNvPr id="42" name="Plassholder for tekst 29">
            <a:extLst>
              <a:ext uri="{FF2B5EF4-FFF2-40B4-BE49-F238E27FC236}">
                <a16:creationId xmlns:a16="http://schemas.microsoft.com/office/drawing/2014/main" id="{006CAC39-5C96-C244-BA46-065E01938559}"/>
              </a:ext>
            </a:extLst>
          </p:cNvPr>
          <p:cNvSpPr>
            <a:spLocks noGrp="1"/>
          </p:cNvSpPr>
          <p:nvPr>
            <p:ph type="body" sz="quarter" idx="27" hasCustomPrompt="1"/>
          </p:nvPr>
        </p:nvSpPr>
        <p:spPr>
          <a:xfrm>
            <a:off x="2426334" y="3525871"/>
            <a:ext cx="1639888" cy="170639"/>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Jobbtittel</a:t>
            </a:r>
          </a:p>
        </p:txBody>
      </p:sp>
      <p:sp>
        <p:nvSpPr>
          <p:cNvPr id="45" name="Plassholder for bilde 5">
            <a:extLst>
              <a:ext uri="{FF2B5EF4-FFF2-40B4-BE49-F238E27FC236}">
                <a16:creationId xmlns:a16="http://schemas.microsoft.com/office/drawing/2014/main" id="{E555D74C-6955-7F47-ADAA-C6ED83DB00DE}"/>
              </a:ext>
            </a:extLst>
          </p:cNvPr>
          <p:cNvSpPr>
            <a:spLocks noGrp="1"/>
          </p:cNvSpPr>
          <p:nvPr>
            <p:ph type="pic" sz="quarter" idx="28" hasCustomPrompt="1"/>
          </p:nvPr>
        </p:nvSpPr>
        <p:spPr>
          <a:xfrm>
            <a:off x="4319270" y="171767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a:t>Klikk på bilde ikonet </a:t>
            </a:r>
            <a:br>
              <a:rPr lang="nb-NO"/>
            </a:br>
            <a:r>
              <a:rPr lang="nb-NO"/>
              <a:t>for å plassere et bilde</a:t>
            </a:r>
          </a:p>
        </p:txBody>
      </p:sp>
      <p:sp>
        <p:nvSpPr>
          <p:cNvPr id="46" name="Plassholder for tekst 29">
            <a:extLst>
              <a:ext uri="{FF2B5EF4-FFF2-40B4-BE49-F238E27FC236}">
                <a16:creationId xmlns:a16="http://schemas.microsoft.com/office/drawing/2014/main" id="{F82E7DD7-B26C-BA40-8E18-61B268147266}"/>
              </a:ext>
            </a:extLst>
          </p:cNvPr>
          <p:cNvSpPr>
            <a:spLocks noGrp="1"/>
          </p:cNvSpPr>
          <p:nvPr>
            <p:ph type="body" sz="quarter" idx="29"/>
          </p:nvPr>
        </p:nvSpPr>
        <p:spPr>
          <a:xfrm>
            <a:off x="4319267" y="328567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47" name="Plassholder for tekst 29">
            <a:extLst>
              <a:ext uri="{FF2B5EF4-FFF2-40B4-BE49-F238E27FC236}">
                <a16:creationId xmlns:a16="http://schemas.microsoft.com/office/drawing/2014/main" id="{C7F737FD-235C-1849-83D4-06BDC9828C4F}"/>
              </a:ext>
            </a:extLst>
          </p:cNvPr>
          <p:cNvSpPr>
            <a:spLocks noGrp="1"/>
          </p:cNvSpPr>
          <p:nvPr>
            <p:ph type="body" sz="quarter" idx="30" hasCustomPrompt="1"/>
          </p:nvPr>
        </p:nvSpPr>
        <p:spPr>
          <a:xfrm>
            <a:off x="4319267" y="328567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Navn </a:t>
            </a:r>
            <a:r>
              <a:rPr lang="nb-NO" err="1"/>
              <a:t>Navnesen</a:t>
            </a:r>
            <a:endParaRPr lang="nb-NO"/>
          </a:p>
        </p:txBody>
      </p:sp>
      <p:sp>
        <p:nvSpPr>
          <p:cNvPr id="48" name="Plassholder for tekst 29">
            <a:extLst>
              <a:ext uri="{FF2B5EF4-FFF2-40B4-BE49-F238E27FC236}">
                <a16:creationId xmlns:a16="http://schemas.microsoft.com/office/drawing/2014/main" id="{F392D149-80E1-7540-AFFF-0303A3F0E6B4}"/>
              </a:ext>
            </a:extLst>
          </p:cNvPr>
          <p:cNvSpPr>
            <a:spLocks noGrp="1"/>
          </p:cNvSpPr>
          <p:nvPr>
            <p:ph type="body" sz="quarter" idx="31" hasCustomPrompt="1"/>
          </p:nvPr>
        </p:nvSpPr>
        <p:spPr>
          <a:xfrm>
            <a:off x="4319267" y="3525871"/>
            <a:ext cx="1639888" cy="170639"/>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Jobbtittel</a:t>
            </a:r>
          </a:p>
        </p:txBody>
      </p:sp>
      <p:sp>
        <p:nvSpPr>
          <p:cNvPr id="51" name="Plassholder for bilde 5">
            <a:extLst>
              <a:ext uri="{FF2B5EF4-FFF2-40B4-BE49-F238E27FC236}">
                <a16:creationId xmlns:a16="http://schemas.microsoft.com/office/drawing/2014/main" id="{E149B48A-456A-2845-8EDE-CA6015EAA862}"/>
              </a:ext>
            </a:extLst>
          </p:cNvPr>
          <p:cNvSpPr>
            <a:spLocks noGrp="1"/>
          </p:cNvSpPr>
          <p:nvPr>
            <p:ph type="pic" sz="quarter" idx="32" hasCustomPrompt="1"/>
          </p:nvPr>
        </p:nvSpPr>
        <p:spPr>
          <a:xfrm>
            <a:off x="6212205" y="171767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a:t>Klikk på bilde ikonet </a:t>
            </a:r>
            <a:br>
              <a:rPr lang="nb-NO"/>
            </a:br>
            <a:r>
              <a:rPr lang="nb-NO"/>
              <a:t>for å plassere et bilde</a:t>
            </a:r>
          </a:p>
        </p:txBody>
      </p:sp>
      <p:sp>
        <p:nvSpPr>
          <p:cNvPr id="52" name="Plassholder for tekst 29">
            <a:extLst>
              <a:ext uri="{FF2B5EF4-FFF2-40B4-BE49-F238E27FC236}">
                <a16:creationId xmlns:a16="http://schemas.microsoft.com/office/drawing/2014/main" id="{8BBDE235-D234-884D-A9B3-DEEE4FDA07E6}"/>
              </a:ext>
            </a:extLst>
          </p:cNvPr>
          <p:cNvSpPr>
            <a:spLocks noGrp="1"/>
          </p:cNvSpPr>
          <p:nvPr>
            <p:ph type="body" sz="quarter" idx="33"/>
          </p:nvPr>
        </p:nvSpPr>
        <p:spPr>
          <a:xfrm>
            <a:off x="6212199" y="328567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53" name="Plassholder for tekst 29">
            <a:extLst>
              <a:ext uri="{FF2B5EF4-FFF2-40B4-BE49-F238E27FC236}">
                <a16:creationId xmlns:a16="http://schemas.microsoft.com/office/drawing/2014/main" id="{3C86E898-6675-9A4B-9B2B-AC37B638F36D}"/>
              </a:ext>
            </a:extLst>
          </p:cNvPr>
          <p:cNvSpPr>
            <a:spLocks noGrp="1"/>
          </p:cNvSpPr>
          <p:nvPr>
            <p:ph type="body" sz="quarter" idx="34" hasCustomPrompt="1"/>
          </p:nvPr>
        </p:nvSpPr>
        <p:spPr>
          <a:xfrm>
            <a:off x="6212199" y="328567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Navn </a:t>
            </a:r>
            <a:r>
              <a:rPr lang="nb-NO" err="1"/>
              <a:t>Navnesen</a:t>
            </a:r>
            <a:endParaRPr lang="nb-NO"/>
          </a:p>
        </p:txBody>
      </p:sp>
      <p:sp>
        <p:nvSpPr>
          <p:cNvPr id="54" name="Plassholder for tekst 29">
            <a:extLst>
              <a:ext uri="{FF2B5EF4-FFF2-40B4-BE49-F238E27FC236}">
                <a16:creationId xmlns:a16="http://schemas.microsoft.com/office/drawing/2014/main" id="{2E8CCFD1-66A7-E149-B045-934DE5A1166B}"/>
              </a:ext>
            </a:extLst>
          </p:cNvPr>
          <p:cNvSpPr>
            <a:spLocks noGrp="1"/>
          </p:cNvSpPr>
          <p:nvPr>
            <p:ph type="body" sz="quarter" idx="35" hasCustomPrompt="1"/>
          </p:nvPr>
        </p:nvSpPr>
        <p:spPr>
          <a:xfrm>
            <a:off x="6212199" y="3525871"/>
            <a:ext cx="1639888" cy="170639"/>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Jobbtittel</a:t>
            </a:r>
          </a:p>
        </p:txBody>
      </p:sp>
      <p:sp>
        <p:nvSpPr>
          <p:cNvPr id="57" name="Plassholder for bilde 5">
            <a:extLst>
              <a:ext uri="{FF2B5EF4-FFF2-40B4-BE49-F238E27FC236}">
                <a16:creationId xmlns:a16="http://schemas.microsoft.com/office/drawing/2014/main" id="{32FD0D63-CBF3-0247-826A-53F7B8457AEF}"/>
              </a:ext>
            </a:extLst>
          </p:cNvPr>
          <p:cNvSpPr>
            <a:spLocks noGrp="1"/>
          </p:cNvSpPr>
          <p:nvPr>
            <p:ph type="pic" sz="quarter" idx="36" hasCustomPrompt="1"/>
          </p:nvPr>
        </p:nvSpPr>
        <p:spPr>
          <a:xfrm>
            <a:off x="8105140" y="171767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a:t>Klikk på bilde ikonet </a:t>
            </a:r>
            <a:br>
              <a:rPr lang="nb-NO"/>
            </a:br>
            <a:r>
              <a:rPr lang="nb-NO"/>
              <a:t>for å plassere et bilde</a:t>
            </a:r>
          </a:p>
        </p:txBody>
      </p:sp>
      <p:sp>
        <p:nvSpPr>
          <p:cNvPr id="58" name="Plassholder for tekst 29">
            <a:extLst>
              <a:ext uri="{FF2B5EF4-FFF2-40B4-BE49-F238E27FC236}">
                <a16:creationId xmlns:a16="http://schemas.microsoft.com/office/drawing/2014/main" id="{8244C0D0-B447-364F-AD7E-829EA1AB2C05}"/>
              </a:ext>
            </a:extLst>
          </p:cNvPr>
          <p:cNvSpPr>
            <a:spLocks noGrp="1"/>
          </p:cNvSpPr>
          <p:nvPr>
            <p:ph type="body" sz="quarter" idx="37"/>
          </p:nvPr>
        </p:nvSpPr>
        <p:spPr>
          <a:xfrm>
            <a:off x="8105128" y="328567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59" name="Plassholder for tekst 29">
            <a:extLst>
              <a:ext uri="{FF2B5EF4-FFF2-40B4-BE49-F238E27FC236}">
                <a16:creationId xmlns:a16="http://schemas.microsoft.com/office/drawing/2014/main" id="{6D63F879-14EF-9A48-9712-21BBBB54781B}"/>
              </a:ext>
            </a:extLst>
          </p:cNvPr>
          <p:cNvSpPr>
            <a:spLocks noGrp="1"/>
          </p:cNvSpPr>
          <p:nvPr>
            <p:ph type="body" sz="quarter" idx="38" hasCustomPrompt="1"/>
          </p:nvPr>
        </p:nvSpPr>
        <p:spPr>
          <a:xfrm>
            <a:off x="8105128" y="328567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Navn </a:t>
            </a:r>
            <a:r>
              <a:rPr lang="nb-NO" err="1"/>
              <a:t>Navnesen</a:t>
            </a:r>
            <a:endParaRPr lang="nb-NO"/>
          </a:p>
        </p:txBody>
      </p:sp>
      <p:sp>
        <p:nvSpPr>
          <p:cNvPr id="60" name="Plassholder for tekst 29">
            <a:extLst>
              <a:ext uri="{FF2B5EF4-FFF2-40B4-BE49-F238E27FC236}">
                <a16:creationId xmlns:a16="http://schemas.microsoft.com/office/drawing/2014/main" id="{88F82980-3B21-D34A-AF1F-75CB65A97429}"/>
              </a:ext>
            </a:extLst>
          </p:cNvPr>
          <p:cNvSpPr>
            <a:spLocks noGrp="1"/>
          </p:cNvSpPr>
          <p:nvPr>
            <p:ph type="body" sz="quarter" idx="39" hasCustomPrompt="1"/>
          </p:nvPr>
        </p:nvSpPr>
        <p:spPr>
          <a:xfrm>
            <a:off x="8105128" y="3525871"/>
            <a:ext cx="1639888" cy="170639"/>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Jobbtittel</a:t>
            </a:r>
          </a:p>
        </p:txBody>
      </p:sp>
      <p:sp>
        <p:nvSpPr>
          <p:cNvPr id="63" name="Plassholder for bilde 5">
            <a:extLst>
              <a:ext uri="{FF2B5EF4-FFF2-40B4-BE49-F238E27FC236}">
                <a16:creationId xmlns:a16="http://schemas.microsoft.com/office/drawing/2014/main" id="{A8F5D8CD-9CC3-304F-AC71-F7D7C7D9A567}"/>
              </a:ext>
            </a:extLst>
          </p:cNvPr>
          <p:cNvSpPr>
            <a:spLocks noGrp="1"/>
          </p:cNvSpPr>
          <p:nvPr>
            <p:ph type="pic" sz="quarter" idx="40" hasCustomPrompt="1"/>
          </p:nvPr>
        </p:nvSpPr>
        <p:spPr>
          <a:xfrm>
            <a:off x="9998076" y="171767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a:t>Klikk på bilde ikonet </a:t>
            </a:r>
            <a:br>
              <a:rPr lang="nb-NO"/>
            </a:br>
            <a:r>
              <a:rPr lang="nb-NO"/>
              <a:t>for å plassere et bilde</a:t>
            </a:r>
          </a:p>
        </p:txBody>
      </p:sp>
      <p:sp>
        <p:nvSpPr>
          <p:cNvPr id="64" name="Plassholder for tekst 29">
            <a:extLst>
              <a:ext uri="{FF2B5EF4-FFF2-40B4-BE49-F238E27FC236}">
                <a16:creationId xmlns:a16="http://schemas.microsoft.com/office/drawing/2014/main" id="{C6D3F3AC-E770-A845-8FBB-EF4E76A0BABD}"/>
              </a:ext>
            </a:extLst>
          </p:cNvPr>
          <p:cNvSpPr>
            <a:spLocks noGrp="1"/>
          </p:cNvSpPr>
          <p:nvPr>
            <p:ph type="body" sz="quarter" idx="41"/>
          </p:nvPr>
        </p:nvSpPr>
        <p:spPr>
          <a:xfrm>
            <a:off x="9998076" y="328567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65" name="Plassholder for tekst 29">
            <a:extLst>
              <a:ext uri="{FF2B5EF4-FFF2-40B4-BE49-F238E27FC236}">
                <a16:creationId xmlns:a16="http://schemas.microsoft.com/office/drawing/2014/main" id="{8DC60941-BE57-CB42-8EC1-4E93C9082B30}"/>
              </a:ext>
            </a:extLst>
          </p:cNvPr>
          <p:cNvSpPr>
            <a:spLocks noGrp="1"/>
          </p:cNvSpPr>
          <p:nvPr>
            <p:ph type="body" sz="quarter" idx="42" hasCustomPrompt="1"/>
          </p:nvPr>
        </p:nvSpPr>
        <p:spPr>
          <a:xfrm>
            <a:off x="9998076" y="328567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Navn </a:t>
            </a:r>
            <a:r>
              <a:rPr lang="nb-NO" err="1"/>
              <a:t>Navnesen</a:t>
            </a:r>
            <a:endParaRPr lang="nb-NO"/>
          </a:p>
        </p:txBody>
      </p:sp>
      <p:sp>
        <p:nvSpPr>
          <p:cNvPr id="66" name="Plassholder for tekst 29">
            <a:extLst>
              <a:ext uri="{FF2B5EF4-FFF2-40B4-BE49-F238E27FC236}">
                <a16:creationId xmlns:a16="http://schemas.microsoft.com/office/drawing/2014/main" id="{580077CD-82F7-0F43-B1AE-AB9A2B9A0D37}"/>
              </a:ext>
            </a:extLst>
          </p:cNvPr>
          <p:cNvSpPr>
            <a:spLocks noGrp="1"/>
          </p:cNvSpPr>
          <p:nvPr>
            <p:ph type="body" sz="quarter" idx="43" hasCustomPrompt="1"/>
          </p:nvPr>
        </p:nvSpPr>
        <p:spPr>
          <a:xfrm>
            <a:off x="9998076" y="3525871"/>
            <a:ext cx="1639888" cy="170639"/>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Jobbtittel</a:t>
            </a:r>
          </a:p>
        </p:txBody>
      </p:sp>
      <p:sp>
        <p:nvSpPr>
          <p:cNvPr id="69" name="Plassholder for bilde 5">
            <a:extLst>
              <a:ext uri="{FF2B5EF4-FFF2-40B4-BE49-F238E27FC236}">
                <a16:creationId xmlns:a16="http://schemas.microsoft.com/office/drawing/2014/main" id="{BEC60C22-6789-C149-8F53-BD9A22992E47}"/>
              </a:ext>
            </a:extLst>
          </p:cNvPr>
          <p:cNvSpPr>
            <a:spLocks noGrp="1"/>
          </p:cNvSpPr>
          <p:nvPr>
            <p:ph type="pic" sz="quarter" idx="44" hasCustomPrompt="1"/>
          </p:nvPr>
        </p:nvSpPr>
        <p:spPr>
          <a:xfrm>
            <a:off x="533400" y="397111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a:t>Klikk på bilde ikonet </a:t>
            </a:r>
            <a:br>
              <a:rPr lang="nb-NO"/>
            </a:br>
            <a:r>
              <a:rPr lang="nb-NO"/>
              <a:t>for å plassere et bilde</a:t>
            </a:r>
          </a:p>
        </p:txBody>
      </p:sp>
      <p:sp>
        <p:nvSpPr>
          <p:cNvPr id="70" name="Plassholder for tekst 29">
            <a:extLst>
              <a:ext uri="{FF2B5EF4-FFF2-40B4-BE49-F238E27FC236}">
                <a16:creationId xmlns:a16="http://schemas.microsoft.com/office/drawing/2014/main" id="{777A5458-44E0-854C-9450-DE7D27830968}"/>
              </a:ext>
            </a:extLst>
          </p:cNvPr>
          <p:cNvSpPr>
            <a:spLocks noGrp="1"/>
          </p:cNvSpPr>
          <p:nvPr>
            <p:ph type="body" sz="quarter" idx="45"/>
          </p:nvPr>
        </p:nvSpPr>
        <p:spPr>
          <a:xfrm>
            <a:off x="533400" y="553911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71" name="Plassholder for tekst 29">
            <a:extLst>
              <a:ext uri="{FF2B5EF4-FFF2-40B4-BE49-F238E27FC236}">
                <a16:creationId xmlns:a16="http://schemas.microsoft.com/office/drawing/2014/main" id="{D87F24F9-02BB-3B40-AC63-DDEA55E50567}"/>
              </a:ext>
            </a:extLst>
          </p:cNvPr>
          <p:cNvSpPr>
            <a:spLocks noGrp="1"/>
          </p:cNvSpPr>
          <p:nvPr>
            <p:ph type="body" sz="quarter" idx="46" hasCustomPrompt="1"/>
          </p:nvPr>
        </p:nvSpPr>
        <p:spPr>
          <a:xfrm>
            <a:off x="533400" y="553911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Navn </a:t>
            </a:r>
            <a:r>
              <a:rPr lang="nb-NO" err="1"/>
              <a:t>Navnesen</a:t>
            </a:r>
            <a:endParaRPr lang="nb-NO"/>
          </a:p>
        </p:txBody>
      </p:sp>
      <p:sp>
        <p:nvSpPr>
          <p:cNvPr id="72" name="Plassholder for tekst 29">
            <a:extLst>
              <a:ext uri="{FF2B5EF4-FFF2-40B4-BE49-F238E27FC236}">
                <a16:creationId xmlns:a16="http://schemas.microsoft.com/office/drawing/2014/main" id="{E3891B74-C144-F647-9F6A-88B4FB46290A}"/>
              </a:ext>
            </a:extLst>
          </p:cNvPr>
          <p:cNvSpPr>
            <a:spLocks noGrp="1"/>
          </p:cNvSpPr>
          <p:nvPr>
            <p:ph type="body" sz="quarter" idx="47" hasCustomPrompt="1"/>
          </p:nvPr>
        </p:nvSpPr>
        <p:spPr>
          <a:xfrm>
            <a:off x="533400" y="5779311"/>
            <a:ext cx="1639888" cy="170639"/>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Jobbtittel</a:t>
            </a:r>
          </a:p>
        </p:txBody>
      </p:sp>
      <p:sp>
        <p:nvSpPr>
          <p:cNvPr id="75" name="Plassholder for bilde 5">
            <a:extLst>
              <a:ext uri="{FF2B5EF4-FFF2-40B4-BE49-F238E27FC236}">
                <a16:creationId xmlns:a16="http://schemas.microsoft.com/office/drawing/2014/main" id="{41F2453F-1837-E04D-912E-245AB200BB70}"/>
              </a:ext>
            </a:extLst>
          </p:cNvPr>
          <p:cNvSpPr>
            <a:spLocks noGrp="1"/>
          </p:cNvSpPr>
          <p:nvPr>
            <p:ph type="pic" sz="quarter" idx="48" hasCustomPrompt="1"/>
          </p:nvPr>
        </p:nvSpPr>
        <p:spPr>
          <a:xfrm>
            <a:off x="2426335" y="397111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a:t>Klikk på bilde ikonet </a:t>
            </a:r>
            <a:br>
              <a:rPr lang="nb-NO"/>
            </a:br>
            <a:r>
              <a:rPr lang="nb-NO"/>
              <a:t>for å plassere et bilde</a:t>
            </a:r>
          </a:p>
        </p:txBody>
      </p:sp>
      <p:sp>
        <p:nvSpPr>
          <p:cNvPr id="76" name="Plassholder for tekst 29">
            <a:extLst>
              <a:ext uri="{FF2B5EF4-FFF2-40B4-BE49-F238E27FC236}">
                <a16:creationId xmlns:a16="http://schemas.microsoft.com/office/drawing/2014/main" id="{EBA33246-23BD-5B45-AA53-A913495F9484}"/>
              </a:ext>
            </a:extLst>
          </p:cNvPr>
          <p:cNvSpPr>
            <a:spLocks noGrp="1"/>
          </p:cNvSpPr>
          <p:nvPr>
            <p:ph type="body" sz="quarter" idx="49"/>
          </p:nvPr>
        </p:nvSpPr>
        <p:spPr>
          <a:xfrm>
            <a:off x="2426334" y="553911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77" name="Plassholder for tekst 29">
            <a:extLst>
              <a:ext uri="{FF2B5EF4-FFF2-40B4-BE49-F238E27FC236}">
                <a16:creationId xmlns:a16="http://schemas.microsoft.com/office/drawing/2014/main" id="{D3F7A8C3-9DC7-E848-83EF-F0E36DDE85DC}"/>
              </a:ext>
            </a:extLst>
          </p:cNvPr>
          <p:cNvSpPr>
            <a:spLocks noGrp="1"/>
          </p:cNvSpPr>
          <p:nvPr>
            <p:ph type="body" sz="quarter" idx="50" hasCustomPrompt="1"/>
          </p:nvPr>
        </p:nvSpPr>
        <p:spPr>
          <a:xfrm>
            <a:off x="2426334" y="553911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Navn </a:t>
            </a:r>
            <a:r>
              <a:rPr lang="nb-NO" err="1"/>
              <a:t>Navnesen</a:t>
            </a:r>
            <a:endParaRPr lang="nb-NO"/>
          </a:p>
        </p:txBody>
      </p:sp>
      <p:sp>
        <p:nvSpPr>
          <p:cNvPr id="78" name="Plassholder for tekst 29">
            <a:extLst>
              <a:ext uri="{FF2B5EF4-FFF2-40B4-BE49-F238E27FC236}">
                <a16:creationId xmlns:a16="http://schemas.microsoft.com/office/drawing/2014/main" id="{781FF7A4-D72C-BF49-8535-3E85AD50A3D9}"/>
              </a:ext>
            </a:extLst>
          </p:cNvPr>
          <p:cNvSpPr>
            <a:spLocks noGrp="1"/>
          </p:cNvSpPr>
          <p:nvPr>
            <p:ph type="body" sz="quarter" idx="51" hasCustomPrompt="1"/>
          </p:nvPr>
        </p:nvSpPr>
        <p:spPr>
          <a:xfrm>
            <a:off x="2426334" y="5779311"/>
            <a:ext cx="1639888" cy="170639"/>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Jobbtittel</a:t>
            </a:r>
          </a:p>
        </p:txBody>
      </p:sp>
      <p:sp>
        <p:nvSpPr>
          <p:cNvPr id="81" name="Plassholder for bilde 5">
            <a:extLst>
              <a:ext uri="{FF2B5EF4-FFF2-40B4-BE49-F238E27FC236}">
                <a16:creationId xmlns:a16="http://schemas.microsoft.com/office/drawing/2014/main" id="{BA86B9DD-66C5-174C-92BB-C725E47C7D37}"/>
              </a:ext>
            </a:extLst>
          </p:cNvPr>
          <p:cNvSpPr>
            <a:spLocks noGrp="1"/>
          </p:cNvSpPr>
          <p:nvPr>
            <p:ph type="pic" sz="quarter" idx="52" hasCustomPrompt="1"/>
          </p:nvPr>
        </p:nvSpPr>
        <p:spPr>
          <a:xfrm>
            <a:off x="4319270" y="397111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a:t>Klikk på bilde ikonet </a:t>
            </a:r>
            <a:br>
              <a:rPr lang="nb-NO"/>
            </a:br>
            <a:r>
              <a:rPr lang="nb-NO"/>
              <a:t>for å plassere et bilde</a:t>
            </a:r>
          </a:p>
        </p:txBody>
      </p:sp>
      <p:sp>
        <p:nvSpPr>
          <p:cNvPr id="82" name="Plassholder for tekst 29">
            <a:extLst>
              <a:ext uri="{FF2B5EF4-FFF2-40B4-BE49-F238E27FC236}">
                <a16:creationId xmlns:a16="http://schemas.microsoft.com/office/drawing/2014/main" id="{A10DC0C7-3D88-C44D-B6E4-12D5F68D78C4}"/>
              </a:ext>
            </a:extLst>
          </p:cNvPr>
          <p:cNvSpPr>
            <a:spLocks noGrp="1"/>
          </p:cNvSpPr>
          <p:nvPr>
            <p:ph type="body" sz="quarter" idx="53"/>
          </p:nvPr>
        </p:nvSpPr>
        <p:spPr>
          <a:xfrm>
            <a:off x="4319267" y="553911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83" name="Plassholder for tekst 29">
            <a:extLst>
              <a:ext uri="{FF2B5EF4-FFF2-40B4-BE49-F238E27FC236}">
                <a16:creationId xmlns:a16="http://schemas.microsoft.com/office/drawing/2014/main" id="{43E78351-A9BA-8B48-9BD5-F064F389B742}"/>
              </a:ext>
            </a:extLst>
          </p:cNvPr>
          <p:cNvSpPr>
            <a:spLocks noGrp="1"/>
          </p:cNvSpPr>
          <p:nvPr>
            <p:ph type="body" sz="quarter" idx="54" hasCustomPrompt="1"/>
          </p:nvPr>
        </p:nvSpPr>
        <p:spPr>
          <a:xfrm>
            <a:off x="4319267" y="553911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Navn </a:t>
            </a:r>
            <a:r>
              <a:rPr lang="nb-NO" err="1"/>
              <a:t>Navnesen</a:t>
            </a:r>
            <a:endParaRPr lang="nb-NO"/>
          </a:p>
        </p:txBody>
      </p:sp>
      <p:sp>
        <p:nvSpPr>
          <p:cNvPr id="84" name="Plassholder for tekst 29">
            <a:extLst>
              <a:ext uri="{FF2B5EF4-FFF2-40B4-BE49-F238E27FC236}">
                <a16:creationId xmlns:a16="http://schemas.microsoft.com/office/drawing/2014/main" id="{56956FD0-54E3-6143-93FE-7B03ECD745AD}"/>
              </a:ext>
            </a:extLst>
          </p:cNvPr>
          <p:cNvSpPr>
            <a:spLocks noGrp="1"/>
          </p:cNvSpPr>
          <p:nvPr>
            <p:ph type="body" sz="quarter" idx="55" hasCustomPrompt="1"/>
          </p:nvPr>
        </p:nvSpPr>
        <p:spPr>
          <a:xfrm>
            <a:off x="4319267" y="5779311"/>
            <a:ext cx="1639888" cy="170639"/>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Jobbtittel</a:t>
            </a:r>
          </a:p>
        </p:txBody>
      </p:sp>
      <p:sp>
        <p:nvSpPr>
          <p:cNvPr id="87" name="Plassholder for bilde 5">
            <a:extLst>
              <a:ext uri="{FF2B5EF4-FFF2-40B4-BE49-F238E27FC236}">
                <a16:creationId xmlns:a16="http://schemas.microsoft.com/office/drawing/2014/main" id="{B18DDB92-B9CB-BE4D-ABA7-E97DDD2D026C}"/>
              </a:ext>
            </a:extLst>
          </p:cNvPr>
          <p:cNvSpPr>
            <a:spLocks noGrp="1"/>
          </p:cNvSpPr>
          <p:nvPr>
            <p:ph type="pic" sz="quarter" idx="56" hasCustomPrompt="1"/>
          </p:nvPr>
        </p:nvSpPr>
        <p:spPr>
          <a:xfrm>
            <a:off x="6212205" y="397111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a:t>Klikk på bilde ikonet </a:t>
            </a:r>
            <a:br>
              <a:rPr lang="nb-NO"/>
            </a:br>
            <a:r>
              <a:rPr lang="nb-NO"/>
              <a:t>for å plassere et bilde</a:t>
            </a:r>
          </a:p>
        </p:txBody>
      </p:sp>
      <p:sp>
        <p:nvSpPr>
          <p:cNvPr id="88" name="Plassholder for tekst 29">
            <a:extLst>
              <a:ext uri="{FF2B5EF4-FFF2-40B4-BE49-F238E27FC236}">
                <a16:creationId xmlns:a16="http://schemas.microsoft.com/office/drawing/2014/main" id="{CC23D3A1-C464-9D41-91E5-CB109A040C0E}"/>
              </a:ext>
            </a:extLst>
          </p:cNvPr>
          <p:cNvSpPr>
            <a:spLocks noGrp="1"/>
          </p:cNvSpPr>
          <p:nvPr>
            <p:ph type="body" sz="quarter" idx="57"/>
          </p:nvPr>
        </p:nvSpPr>
        <p:spPr>
          <a:xfrm>
            <a:off x="6212199" y="553911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89" name="Plassholder for tekst 29">
            <a:extLst>
              <a:ext uri="{FF2B5EF4-FFF2-40B4-BE49-F238E27FC236}">
                <a16:creationId xmlns:a16="http://schemas.microsoft.com/office/drawing/2014/main" id="{932B09A9-BDE2-9949-9E26-011E5C8DE615}"/>
              </a:ext>
            </a:extLst>
          </p:cNvPr>
          <p:cNvSpPr>
            <a:spLocks noGrp="1"/>
          </p:cNvSpPr>
          <p:nvPr>
            <p:ph type="body" sz="quarter" idx="58" hasCustomPrompt="1"/>
          </p:nvPr>
        </p:nvSpPr>
        <p:spPr>
          <a:xfrm>
            <a:off x="6212199" y="553911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Navn </a:t>
            </a:r>
            <a:r>
              <a:rPr lang="nb-NO" err="1"/>
              <a:t>Navnesen</a:t>
            </a:r>
            <a:endParaRPr lang="nb-NO"/>
          </a:p>
        </p:txBody>
      </p:sp>
      <p:sp>
        <p:nvSpPr>
          <p:cNvPr id="90" name="Plassholder for tekst 29">
            <a:extLst>
              <a:ext uri="{FF2B5EF4-FFF2-40B4-BE49-F238E27FC236}">
                <a16:creationId xmlns:a16="http://schemas.microsoft.com/office/drawing/2014/main" id="{C2747A3A-C218-9B47-8D8C-15DBCD84A99F}"/>
              </a:ext>
            </a:extLst>
          </p:cNvPr>
          <p:cNvSpPr>
            <a:spLocks noGrp="1"/>
          </p:cNvSpPr>
          <p:nvPr>
            <p:ph type="body" sz="quarter" idx="59" hasCustomPrompt="1"/>
          </p:nvPr>
        </p:nvSpPr>
        <p:spPr>
          <a:xfrm>
            <a:off x="6212199" y="5779311"/>
            <a:ext cx="1639888" cy="170639"/>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Jobbtittel</a:t>
            </a:r>
          </a:p>
        </p:txBody>
      </p:sp>
      <p:sp>
        <p:nvSpPr>
          <p:cNvPr id="93" name="Plassholder for bilde 5">
            <a:extLst>
              <a:ext uri="{FF2B5EF4-FFF2-40B4-BE49-F238E27FC236}">
                <a16:creationId xmlns:a16="http://schemas.microsoft.com/office/drawing/2014/main" id="{C603C6DA-265E-0846-A123-77ABF62757ED}"/>
              </a:ext>
            </a:extLst>
          </p:cNvPr>
          <p:cNvSpPr>
            <a:spLocks noGrp="1"/>
          </p:cNvSpPr>
          <p:nvPr>
            <p:ph type="pic" sz="quarter" idx="60" hasCustomPrompt="1"/>
          </p:nvPr>
        </p:nvSpPr>
        <p:spPr>
          <a:xfrm>
            <a:off x="8105140" y="397111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a:t>Klikk på bilde ikonet </a:t>
            </a:r>
            <a:br>
              <a:rPr lang="nb-NO"/>
            </a:br>
            <a:r>
              <a:rPr lang="nb-NO"/>
              <a:t>for å plassere et bilde</a:t>
            </a:r>
          </a:p>
        </p:txBody>
      </p:sp>
      <p:sp>
        <p:nvSpPr>
          <p:cNvPr id="94" name="Plassholder for tekst 29">
            <a:extLst>
              <a:ext uri="{FF2B5EF4-FFF2-40B4-BE49-F238E27FC236}">
                <a16:creationId xmlns:a16="http://schemas.microsoft.com/office/drawing/2014/main" id="{44B979E2-48FD-AC4E-B66C-79206AE62304}"/>
              </a:ext>
            </a:extLst>
          </p:cNvPr>
          <p:cNvSpPr>
            <a:spLocks noGrp="1"/>
          </p:cNvSpPr>
          <p:nvPr>
            <p:ph type="body" sz="quarter" idx="61"/>
          </p:nvPr>
        </p:nvSpPr>
        <p:spPr>
          <a:xfrm>
            <a:off x="8105128" y="553911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95" name="Plassholder for tekst 29">
            <a:extLst>
              <a:ext uri="{FF2B5EF4-FFF2-40B4-BE49-F238E27FC236}">
                <a16:creationId xmlns:a16="http://schemas.microsoft.com/office/drawing/2014/main" id="{BD82B775-BF04-E543-9333-4D140E5E162F}"/>
              </a:ext>
            </a:extLst>
          </p:cNvPr>
          <p:cNvSpPr>
            <a:spLocks noGrp="1"/>
          </p:cNvSpPr>
          <p:nvPr>
            <p:ph type="body" sz="quarter" idx="62" hasCustomPrompt="1"/>
          </p:nvPr>
        </p:nvSpPr>
        <p:spPr>
          <a:xfrm>
            <a:off x="8105128" y="553911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Navn </a:t>
            </a:r>
            <a:r>
              <a:rPr lang="nb-NO" err="1"/>
              <a:t>Navnesen</a:t>
            </a:r>
            <a:endParaRPr lang="nb-NO"/>
          </a:p>
        </p:txBody>
      </p:sp>
      <p:sp>
        <p:nvSpPr>
          <p:cNvPr id="96" name="Plassholder for tekst 29">
            <a:extLst>
              <a:ext uri="{FF2B5EF4-FFF2-40B4-BE49-F238E27FC236}">
                <a16:creationId xmlns:a16="http://schemas.microsoft.com/office/drawing/2014/main" id="{443F3A2F-DE0F-2849-8F3E-69A4E42D5631}"/>
              </a:ext>
            </a:extLst>
          </p:cNvPr>
          <p:cNvSpPr>
            <a:spLocks noGrp="1"/>
          </p:cNvSpPr>
          <p:nvPr>
            <p:ph type="body" sz="quarter" idx="63" hasCustomPrompt="1"/>
          </p:nvPr>
        </p:nvSpPr>
        <p:spPr>
          <a:xfrm>
            <a:off x="8105128" y="5779311"/>
            <a:ext cx="1639888" cy="170639"/>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Jobbtittel</a:t>
            </a:r>
          </a:p>
        </p:txBody>
      </p:sp>
      <p:sp>
        <p:nvSpPr>
          <p:cNvPr id="99" name="Plassholder for bilde 5">
            <a:extLst>
              <a:ext uri="{FF2B5EF4-FFF2-40B4-BE49-F238E27FC236}">
                <a16:creationId xmlns:a16="http://schemas.microsoft.com/office/drawing/2014/main" id="{1204D9F2-9AF9-E540-92B8-08BA17E4C00C}"/>
              </a:ext>
            </a:extLst>
          </p:cNvPr>
          <p:cNvSpPr>
            <a:spLocks noGrp="1"/>
          </p:cNvSpPr>
          <p:nvPr>
            <p:ph type="pic" sz="quarter" idx="64" hasCustomPrompt="1"/>
          </p:nvPr>
        </p:nvSpPr>
        <p:spPr>
          <a:xfrm>
            <a:off x="9998076" y="397111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a:t>Klikk på bilde ikonet </a:t>
            </a:r>
            <a:br>
              <a:rPr lang="nb-NO"/>
            </a:br>
            <a:r>
              <a:rPr lang="nb-NO"/>
              <a:t>for å plassere et bilde</a:t>
            </a:r>
          </a:p>
        </p:txBody>
      </p:sp>
      <p:sp>
        <p:nvSpPr>
          <p:cNvPr id="100" name="Plassholder for tekst 29">
            <a:extLst>
              <a:ext uri="{FF2B5EF4-FFF2-40B4-BE49-F238E27FC236}">
                <a16:creationId xmlns:a16="http://schemas.microsoft.com/office/drawing/2014/main" id="{883C2FD0-0EB1-CB4F-84F8-522689EBE2B0}"/>
              </a:ext>
            </a:extLst>
          </p:cNvPr>
          <p:cNvSpPr>
            <a:spLocks noGrp="1"/>
          </p:cNvSpPr>
          <p:nvPr>
            <p:ph type="body" sz="quarter" idx="65"/>
          </p:nvPr>
        </p:nvSpPr>
        <p:spPr>
          <a:xfrm>
            <a:off x="9998076" y="553911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101" name="Plassholder for tekst 29">
            <a:extLst>
              <a:ext uri="{FF2B5EF4-FFF2-40B4-BE49-F238E27FC236}">
                <a16:creationId xmlns:a16="http://schemas.microsoft.com/office/drawing/2014/main" id="{FC75D5FC-AFA3-0345-8A3B-7B02E531F0F7}"/>
              </a:ext>
            </a:extLst>
          </p:cNvPr>
          <p:cNvSpPr>
            <a:spLocks noGrp="1"/>
          </p:cNvSpPr>
          <p:nvPr>
            <p:ph type="body" sz="quarter" idx="66" hasCustomPrompt="1"/>
          </p:nvPr>
        </p:nvSpPr>
        <p:spPr>
          <a:xfrm>
            <a:off x="9998076" y="553911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Navn </a:t>
            </a:r>
            <a:r>
              <a:rPr lang="nb-NO" err="1"/>
              <a:t>Navnesen</a:t>
            </a:r>
            <a:endParaRPr lang="nb-NO"/>
          </a:p>
        </p:txBody>
      </p:sp>
      <p:sp>
        <p:nvSpPr>
          <p:cNvPr id="102" name="Plassholder for tekst 29">
            <a:extLst>
              <a:ext uri="{FF2B5EF4-FFF2-40B4-BE49-F238E27FC236}">
                <a16:creationId xmlns:a16="http://schemas.microsoft.com/office/drawing/2014/main" id="{C91E21A9-51C1-CC48-858B-3B75041DF36C}"/>
              </a:ext>
            </a:extLst>
          </p:cNvPr>
          <p:cNvSpPr>
            <a:spLocks noGrp="1"/>
          </p:cNvSpPr>
          <p:nvPr>
            <p:ph type="body" sz="quarter" idx="67" hasCustomPrompt="1"/>
          </p:nvPr>
        </p:nvSpPr>
        <p:spPr>
          <a:xfrm>
            <a:off x="9998076" y="5779311"/>
            <a:ext cx="1639888" cy="170639"/>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Jobbtittel</a:t>
            </a:r>
          </a:p>
        </p:txBody>
      </p:sp>
      <p:sp>
        <p:nvSpPr>
          <p:cNvPr id="55" name="Plassholder for dato 3">
            <a:extLst>
              <a:ext uri="{FF2B5EF4-FFF2-40B4-BE49-F238E27FC236}">
                <a16:creationId xmlns:a16="http://schemas.microsoft.com/office/drawing/2014/main" id="{FF401711-5771-E348-B884-4494C15535FD}"/>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tx1"/>
                </a:solidFill>
              </a:defRPr>
            </a:lvl1pPr>
          </a:lstStyle>
          <a:p>
            <a:fld id="{9E47B28B-B525-7E4A-B6FB-5A6DAAAC0446}" type="datetime1">
              <a:rPr lang="nb-NO" smtClean="0"/>
              <a:pPr/>
              <a:t>11.06.2024</a:t>
            </a:fld>
            <a:endParaRPr lang="nb-NO"/>
          </a:p>
        </p:txBody>
      </p:sp>
      <p:sp>
        <p:nvSpPr>
          <p:cNvPr id="56" name="Plassholder for bunntekst 4">
            <a:extLst>
              <a:ext uri="{FF2B5EF4-FFF2-40B4-BE49-F238E27FC236}">
                <a16:creationId xmlns:a16="http://schemas.microsoft.com/office/drawing/2014/main" id="{B4D6C75C-1A1B-A34D-A089-D65B6B61924E}"/>
              </a:ext>
            </a:extLst>
          </p:cNvPr>
          <p:cNvSpPr>
            <a:spLocks noGrp="1"/>
          </p:cNvSpPr>
          <p:nvPr>
            <p:ph type="ftr" sz="quarter" idx="3"/>
          </p:nvPr>
        </p:nvSpPr>
        <p:spPr>
          <a:xfrm>
            <a:off x="2374231" y="6425654"/>
            <a:ext cx="6480000" cy="184666"/>
          </a:xfrm>
          <a:prstGeom prst="rect">
            <a:avLst/>
          </a:prstGeom>
        </p:spPr>
        <p:txBody>
          <a:bodyPr vert="horz" lIns="0" tIns="0" rIns="0" bIns="0" rtlCol="0" anchor="ctr">
            <a:normAutofit/>
          </a:bodyPr>
          <a:lstStyle>
            <a:lvl1pPr algn="l">
              <a:defRPr sz="1000">
                <a:solidFill>
                  <a:schemeClr val="tx1"/>
                </a:solidFill>
              </a:defRPr>
            </a:lvl1pPr>
          </a:lstStyle>
          <a:p>
            <a:r>
              <a:rPr lang="nb-NO"/>
              <a:t>Tekst</a:t>
            </a:r>
          </a:p>
        </p:txBody>
      </p:sp>
      <p:sp>
        <p:nvSpPr>
          <p:cNvPr id="61" name="Plassholder for lysbildenummer 5">
            <a:extLst>
              <a:ext uri="{FF2B5EF4-FFF2-40B4-BE49-F238E27FC236}">
                <a16:creationId xmlns:a16="http://schemas.microsoft.com/office/drawing/2014/main" id="{62072BB7-75F3-4C45-A4FC-90BE5583918F}"/>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tx1"/>
                </a:solidFill>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2555388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 og fire innholdsdeler">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536575" y="1720800"/>
            <a:ext cx="5397500" cy="756094"/>
          </a:xfrm>
          <a:prstGeom prst="rect">
            <a:avLst/>
          </a:prstGeom>
        </p:spPr>
        <p:txBody>
          <a:bodyPr anchor="t">
            <a:noAutofit/>
          </a:bodyPr>
          <a:lstStyle>
            <a:lvl1pPr marL="0" indent="0">
              <a:lnSpc>
                <a:spcPct val="100000"/>
              </a:lnSpc>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hasCustomPrompt="1"/>
          </p:nvPr>
        </p:nvSpPr>
        <p:spPr>
          <a:xfrm>
            <a:off x="536575" y="2476894"/>
            <a:ext cx="5397500" cy="3473056"/>
          </a:xfrm>
          <a:prstGeom prst="rect">
            <a:avLst/>
          </a:prstGeom>
        </p:spPr>
        <p:txBody>
          <a:bodyPr>
            <a:noAutofit/>
          </a:bodyPr>
          <a:lstStyle>
            <a:lvl1pPr>
              <a:defRPr/>
            </a:lvl1pPr>
            <a:lvl2pPr>
              <a:defRPr/>
            </a:lvl2pPr>
            <a:lvl3pPr>
              <a:defRPr/>
            </a:lvl3pPr>
            <a:lvl4pPr>
              <a:defRPr/>
            </a:lvl4pPr>
            <a:lvl5pPr>
              <a:defRPr/>
            </a:lvl5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219826" y="1720800"/>
            <a:ext cx="5418138" cy="756094"/>
          </a:xfrm>
          <a:prstGeom prst="rect">
            <a:avLst/>
          </a:prstGeom>
        </p:spPr>
        <p:txBody>
          <a:bodyPr anchor="t">
            <a:noAutofit/>
          </a:bodyPr>
          <a:lstStyle>
            <a:lvl1pPr marL="0" indent="0">
              <a:lnSpc>
                <a:spcPct val="100000"/>
              </a:lnSpc>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hasCustomPrompt="1"/>
          </p:nvPr>
        </p:nvSpPr>
        <p:spPr>
          <a:xfrm>
            <a:off x="6219826" y="2476894"/>
            <a:ext cx="5418138" cy="3473056"/>
          </a:xfrm>
          <a:prstGeom prst="rect">
            <a:avLst/>
          </a:prstGeom>
        </p:spPr>
        <p:txBody>
          <a:bodyPr>
            <a:noAutofit/>
          </a:bodyPr>
          <a:lstStyle>
            <a:lvl1pPr>
              <a:defRPr/>
            </a:lvl1pPr>
            <a:lvl2pPr>
              <a:defRPr/>
            </a:lvl2pPr>
            <a:lvl3pPr>
              <a:defRPr/>
            </a:lvl3pPr>
            <a:lvl4pPr>
              <a:defRPr/>
            </a:lvl4pPr>
            <a:lvl5pPr>
              <a:defRPr/>
            </a:lvl5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10" name="Plassholder for tittel 1">
            <a:extLst>
              <a:ext uri="{FF2B5EF4-FFF2-40B4-BE49-F238E27FC236}">
                <a16:creationId xmlns:a16="http://schemas.microsoft.com/office/drawing/2014/main" id="{A3975D18-47A5-3745-AB33-E3C1637573CB}"/>
              </a:ext>
            </a:extLst>
          </p:cNvPr>
          <p:cNvSpPr>
            <a:spLocks noGrp="1"/>
          </p:cNvSpPr>
          <p:nvPr>
            <p:ph type="title"/>
          </p:nvPr>
        </p:nvSpPr>
        <p:spPr>
          <a:xfrm>
            <a:off x="536575" y="441325"/>
            <a:ext cx="11101388" cy="701675"/>
          </a:xfrm>
          <a:prstGeom prst="rect">
            <a:avLst/>
          </a:prstGeom>
        </p:spPr>
        <p:txBody>
          <a:bodyPr vert="horz" lIns="0" tIns="0" rIns="0" bIns="0" rtlCol="0" anchor="t" anchorCtr="0">
            <a:noAutofit/>
          </a:bodyPr>
          <a:lstStyle/>
          <a:p>
            <a:r>
              <a:rPr lang="nb-NO"/>
              <a:t>Klikk for å redigere tittelstil</a:t>
            </a:r>
          </a:p>
        </p:txBody>
      </p:sp>
      <p:sp>
        <p:nvSpPr>
          <p:cNvPr id="11" name="Plassholder for dato 3">
            <a:extLst>
              <a:ext uri="{FF2B5EF4-FFF2-40B4-BE49-F238E27FC236}">
                <a16:creationId xmlns:a16="http://schemas.microsoft.com/office/drawing/2014/main" id="{55F7F71D-12F7-7745-B70C-12B83836E2A6}"/>
              </a:ext>
            </a:extLst>
          </p:cNvPr>
          <p:cNvSpPr>
            <a:spLocks noGrp="1"/>
          </p:cNvSpPr>
          <p:nvPr>
            <p:ph type="dt" sz="half" idx="10"/>
          </p:nvPr>
        </p:nvSpPr>
        <p:spPr>
          <a:xfrm>
            <a:off x="1188444" y="6425654"/>
            <a:ext cx="846221" cy="184666"/>
          </a:xfrm>
          <a:prstGeom prst="rect">
            <a:avLst/>
          </a:prstGeom>
        </p:spPr>
        <p:txBody>
          <a:bodyPr vert="horz" lIns="0" tIns="0" rIns="0" bIns="0" rtlCol="0" anchor="ctr">
            <a:normAutofit/>
          </a:bodyPr>
          <a:lstStyle>
            <a:lvl1pPr algn="ctr">
              <a:defRPr sz="1000">
                <a:solidFill>
                  <a:schemeClr val="dk1"/>
                </a:solidFill>
              </a:defRPr>
            </a:lvl1pPr>
          </a:lstStyle>
          <a:p>
            <a:fld id="{9E47B28B-B525-7E4A-B6FB-5A6DAAAC0446}" type="datetime1">
              <a:rPr lang="nb-NO" smtClean="0"/>
              <a:t>11.06.2024</a:t>
            </a:fld>
            <a:endParaRPr lang="nb-NO"/>
          </a:p>
        </p:txBody>
      </p:sp>
      <p:sp>
        <p:nvSpPr>
          <p:cNvPr id="12" name="Plassholder for bunntekst 4">
            <a:extLst>
              <a:ext uri="{FF2B5EF4-FFF2-40B4-BE49-F238E27FC236}">
                <a16:creationId xmlns:a16="http://schemas.microsoft.com/office/drawing/2014/main" id="{9527FD8C-5D4F-0947-BE64-592B40EC1DD4}"/>
              </a:ext>
            </a:extLst>
          </p:cNvPr>
          <p:cNvSpPr>
            <a:spLocks noGrp="1"/>
          </p:cNvSpPr>
          <p:nvPr>
            <p:ph type="ftr" sz="quarter" idx="11"/>
          </p:nvPr>
        </p:nvSpPr>
        <p:spPr>
          <a:xfrm>
            <a:off x="2374231" y="6425654"/>
            <a:ext cx="7560000" cy="184666"/>
          </a:xfrm>
          <a:prstGeom prst="rect">
            <a:avLst/>
          </a:prstGeom>
        </p:spPr>
        <p:txBody>
          <a:bodyPr vert="horz" lIns="0" tIns="0" rIns="0" bIns="0" rtlCol="0" anchor="ctr">
            <a:normAutofit/>
          </a:bodyPr>
          <a:lstStyle>
            <a:lvl1pPr algn="l">
              <a:defRPr sz="1000">
                <a:solidFill>
                  <a:schemeClr val="dk1"/>
                </a:solidFill>
              </a:defRPr>
            </a:lvl1pPr>
          </a:lstStyle>
          <a:p>
            <a:r>
              <a:rPr lang="nb-NO"/>
              <a:t>Tekst</a:t>
            </a:r>
          </a:p>
        </p:txBody>
      </p:sp>
      <p:sp>
        <p:nvSpPr>
          <p:cNvPr id="13" name="Plassholder for lysbildenummer 5">
            <a:extLst>
              <a:ext uri="{FF2B5EF4-FFF2-40B4-BE49-F238E27FC236}">
                <a16:creationId xmlns:a16="http://schemas.microsoft.com/office/drawing/2014/main" id="{9972B9C3-07BF-A44F-A9F5-56A1D9C8F596}"/>
              </a:ext>
            </a:extLst>
          </p:cNvPr>
          <p:cNvSpPr>
            <a:spLocks noGrp="1"/>
          </p:cNvSpPr>
          <p:nvPr>
            <p:ph type="sldNum" sz="quarter" idx="12"/>
          </p:nvPr>
        </p:nvSpPr>
        <p:spPr>
          <a:xfrm>
            <a:off x="533400" y="6430675"/>
            <a:ext cx="308811" cy="184666"/>
          </a:xfrm>
          <a:prstGeom prst="rect">
            <a:avLst/>
          </a:prstGeom>
        </p:spPr>
        <p:txBody>
          <a:bodyPr vert="horz" lIns="0" tIns="0" rIns="0" bIns="0" rtlCol="0" anchor="ctr">
            <a:normAutofit/>
          </a:bodyPr>
          <a:lstStyle>
            <a:lvl1pPr algn="l">
              <a:defRPr sz="1000">
                <a:solidFill>
                  <a:schemeClr val="dk1"/>
                </a:solidFill>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1991535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itatside / Uthevet setning LYS">
    <p:spTree>
      <p:nvGrpSpPr>
        <p:cNvPr id="1" name=""/>
        <p:cNvGrpSpPr/>
        <p:nvPr/>
      </p:nvGrpSpPr>
      <p:grpSpPr>
        <a:xfrm>
          <a:off x="0" y="0"/>
          <a:ext cx="0" cy="0"/>
          <a:chOff x="0" y="0"/>
          <a:chExt cx="0" cy="0"/>
        </a:xfrm>
      </p:grpSpPr>
      <p:sp>
        <p:nvSpPr>
          <p:cNvPr id="6" name="Plassholder for tekst 2">
            <a:extLst>
              <a:ext uri="{FF2B5EF4-FFF2-40B4-BE49-F238E27FC236}">
                <a16:creationId xmlns:a16="http://schemas.microsoft.com/office/drawing/2014/main" id="{C73D9938-B73B-3245-B4B8-CA22FBCA2FA2}"/>
              </a:ext>
            </a:extLst>
          </p:cNvPr>
          <p:cNvSpPr>
            <a:spLocks noGrp="1"/>
          </p:cNvSpPr>
          <p:nvPr>
            <p:ph type="body" sz="quarter" idx="14" hasCustomPrompt="1"/>
          </p:nvPr>
        </p:nvSpPr>
        <p:spPr>
          <a:xfrm>
            <a:off x="536575" y="1143000"/>
            <a:ext cx="11101388" cy="3844153"/>
          </a:xfrm>
        </p:spPr>
        <p:txBody>
          <a:bodyPr anchor="ctr" anchorCtr="0">
            <a:normAutofit/>
          </a:bodyPr>
          <a:lstStyle>
            <a:lvl1pPr marL="0" indent="0" algn="l">
              <a:buNone/>
              <a:defRPr sz="5400" b="1">
                <a:solidFill>
                  <a:srgbClr val="0085C0"/>
                </a:solidFill>
              </a:defRPr>
            </a:lvl1pPr>
          </a:lstStyle>
          <a:p>
            <a:r>
              <a:rPr lang="nb-NO"/>
              <a:t>Klikk for å legge til én setning eller et sitat</a:t>
            </a:r>
          </a:p>
        </p:txBody>
      </p:sp>
      <p:sp>
        <p:nvSpPr>
          <p:cNvPr id="10" name="Plassholder for dato 3">
            <a:extLst>
              <a:ext uri="{FF2B5EF4-FFF2-40B4-BE49-F238E27FC236}">
                <a16:creationId xmlns:a16="http://schemas.microsoft.com/office/drawing/2014/main" id="{6762BAF8-3152-9949-A56A-A5A1EE864997}"/>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tx1"/>
                </a:solidFill>
              </a:defRPr>
            </a:lvl1pPr>
          </a:lstStyle>
          <a:p>
            <a:fld id="{9E47B28B-B525-7E4A-B6FB-5A6DAAAC0446}" type="datetime1">
              <a:rPr lang="nb-NO" smtClean="0"/>
              <a:pPr/>
              <a:t>11.06.2024</a:t>
            </a:fld>
            <a:endParaRPr lang="nb-NO"/>
          </a:p>
        </p:txBody>
      </p:sp>
      <p:sp>
        <p:nvSpPr>
          <p:cNvPr id="11" name="Plassholder for bunntekst 4">
            <a:extLst>
              <a:ext uri="{FF2B5EF4-FFF2-40B4-BE49-F238E27FC236}">
                <a16:creationId xmlns:a16="http://schemas.microsoft.com/office/drawing/2014/main" id="{2F5D33DF-151F-8C44-BE69-22D4DBDBAD85}"/>
              </a:ext>
            </a:extLst>
          </p:cNvPr>
          <p:cNvSpPr>
            <a:spLocks noGrp="1"/>
          </p:cNvSpPr>
          <p:nvPr>
            <p:ph type="ftr" sz="quarter" idx="3"/>
          </p:nvPr>
        </p:nvSpPr>
        <p:spPr>
          <a:xfrm>
            <a:off x="2374231" y="6425654"/>
            <a:ext cx="6480000" cy="184666"/>
          </a:xfrm>
          <a:prstGeom prst="rect">
            <a:avLst/>
          </a:prstGeom>
        </p:spPr>
        <p:txBody>
          <a:bodyPr vert="horz" lIns="0" tIns="0" rIns="0" bIns="0" rtlCol="0" anchor="ctr">
            <a:normAutofit/>
          </a:bodyPr>
          <a:lstStyle>
            <a:lvl1pPr algn="l">
              <a:defRPr sz="1000">
                <a:solidFill>
                  <a:schemeClr val="tx1"/>
                </a:solidFill>
              </a:defRPr>
            </a:lvl1pPr>
          </a:lstStyle>
          <a:p>
            <a:r>
              <a:rPr lang="nb-NO"/>
              <a:t>Tekst</a:t>
            </a:r>
          </a:p>
        </p:txBody>
      </p:sp>
      <p:sp>
        <p:nvSpPr>
          <p:cNvPr id="12" name="Plassholder for lysbildenummer 5">
            <a:extLst>
              <a:ext uri="{FF2B5EF4-FFF2-40B4-BE49-F238E27FC236}">
                <a16:creationId xmlns:a16="http://schemas.microsoft.com/office/drawing/2014/main" id="{31511340-35CB-2D49-A578-4721986435A1}"/>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tx1"/>
                </a:solidFill>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3079084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itatside / Uthevet setning lyseblå">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A95CAC6E-0E86-A34E-ACB4-A78F9D6AC36E}"/>
              </a:ext>
            </a:extLst>
          </p:cNvPr>
          <p:cNvSpPr/>
          <p:nvPr userDrawn="1"/>
        </p:nvSpPr>
        <p:spPr>
          <a:xfrm>
            <a:off x="0" y="1"/>
            <a:ext cx="12191999" cy="6858000"/>
          </a:xfrm>
          <a:prstGeom prst="rect">
            <a:avLst/>
          </a:prstGeom>
          <a:solidFill>
            <a:srgbClr val="0085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6" name="Plassholder for tekst 2">
            <a:extLst>
              <a:ext uri="{FF2B5EF4-FFF2-40B4-BE49-F238E27FC236}">
                <a16:creationId xmlns:a16="http://schemas.microsoft.com/office/drawing/2014/main" id="{C73D9938-B73B-3245-B4B8-CA22FBCA2FA2}"/>
              </a:ext>
            </a:extLst>
          </p:cNvPr>
          <p:cNvSpPr>
            <a:spLocks noGrp="1"/>
          </p:cNvSpPr>
          <p:nvPr>
            <p:ph type="body" sz="quarter" idx="14" hasCustomPrompt="1"/>
          </p:nvPr>
        </p:nvSpPr>
        <p:spPr>
          <a:xfrm>
            <a:off x="536575" y="1143000"/>
            <a:ext cx="11101388" cy="3844153"/>
          </a:xfrm>
        </p:spPr>
        <p:txBody>
          <a:bodyPr anchor="ctr" anchorCtr="0">
            <a:noAutofit/>
          </a:bodyPr>
          <a:lstStyle>
            <a:lvl1pPr marL="0" indent="0" algn="l">
              <a:buNone/>
              <a:defRPr sz="5400" b="1">
                <a:solidFill>
                  <a:schemeClr val="bg1"/>
                </a:solidFill>
              </a:defRPr>
            </a:lvl1pPr>
          </a:lstStyle>
          <a:p>
            <a:r>
              <a:rPr lang="nb-NO"/>
              <a:t>Klikk for å legge til én setning eller et sitat</a:t>
            </a:r>
          </a:p>
        </p:txBody>
      </p:sp>
      <p:sp>
        <p:nvSpPr>
          <p:cNvPr id="12" name="Plassholder for dato 3">
            <a:extLst>
              <a:ext uri="{FF2B5EF4-FFF2-40B4-BE49-F238E27FC236}">
                <a16:creationId xmlns:a16="http://schemas.microsoft.com/office/drawing/2014/main" id="{6751417D-366D-B143-B31C-C73D41ED7EB5}"/>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11.06.2024</a:t>
            </a:fld>
            <a:endParaRPr lang="nb-NO"/>
          </a:p>
        </p:txBody>
      </p:sp>
      <p:sp>
        <p:nvSpPr>
          <p:cNvPr id="14" name="Plassholder for lysbildenummer 5">
            <a:extLst>
              <a:ext uri="{FF2B5EF4-FFF2-40B4-BE49-F238E27FC236}">
                <a16:creationId xmlns:a16="http://schemas.microsoft.com/office/drawing/2014/main" id="{DE9C3F96-76FA-0F47-AD15-ECE16BD69698}"/>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a:t>
            </a:fld>
            <a:endParaRPr lang="nb-NO"/>
          </a:p>
        </p:txBody>
      </p:sp>
      <p:pic>
        <p:nvPicPr>
          <p:cNvPr id="8" name="Grafikk 7">
            <a:extLst>
              <a:ext uri="{FF2B5EF4-FFF2-40B4-BE49-F238E27FC236}">
                <a16:creationId xmlns:a16="http://schemas.microsoft.com/office/drawing/2014/main" id="{0DF0D807-F9C3-DF43-9BB0-34DE90CD4AA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9" name="Plassholder for bunntekst 4">
            <a:extLst>
              <a:ext uri="{FF2B5EF4-FFF2-40B4-BE49-F238E27FC236}">
                <a16:creationId xmlns:a16="http://schemas.microsoft.com/office/drawing/2014/main" id="{E2B334FB-FF4A-5E4F-8B82-4F7AA6118B58}"/>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a:p>
        </p:txBody>
      </p:sp>
    </p:spTree>
    <p:extLst>
      <p:ext uri="{BB962C8B-B14F-4D97-AF65-F5344CB8AC3E}">
        <p14:creationId xmlns:p14="http://schemas.microsoft.com/office/powerpoint/2010/main" val="714005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itatside / Uthevet setning sjøgrønn">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A95CAC6E-0E86-A34E-ACB4-A78F9D6AC36E}"/>
              </a:ext>
            </a:extLst>
          </p:cNvPr>
          <p:cNvSpPr/>
          <p:nvPr userDrawn="1"/>
        </p:nvSpPr>
        <p:spPr>
          <a:xfrm>
            <a:off x="0" y="1"/>
            <a:ext cx="1219199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6" name="Plassholder for tekst 2">
            <a:extLst>
              <a:ext uri="{FF2B5EF4-FFF2-40B4-BE49-F238E27FC236}">
                <a16:creationId xmlns:a16="http://schemas.microsoft.com/office/drawing/2014/main" id="{C73D9938-B73B-3245-B4B8-CA22FBCA2FA2}"/>
              </a:ext>
            </a:extLst>
          </p:cNvPr>
          <p:cNvSpPr>
            <a:spLocks noGrp="1"/>
          </p:cNvSpPr>
          <p:nvPr>
            <p:ph type="body" sz="quarter" idx="14" hasCustomPrompt="1"/>
          </p:nvPr>
        </p:nvSpPr>
        <p:spPr>
          <a:xfrm>
            <a:off x="536575" y="1143000"/>
            <a:ext cx="11101388" cy="3844153"/>
          </a:xfrm>
        </p:spPr>
        <p:txBody>
          <a:bodyPr anchor="ctr" anchorCtr="0">
            <a:noAutofit/>
          </a:bodyPr>
          <a:lstStyle>
            <a:lvl1pPr marL="0" indent="0" algn="l">
              <a:buNone/>
              <a:defRPr sz="5400" b="1">
                <a:solidFill>
                  <a:schemeClr val="bg1"/>
                </a:solidFill>
              </a:defRPr>
            </a:lvl1pPr>
          </a:lstStyle>
          <a:p>
            <a:r>
              <a:rPr lang="nb-NO"/>
              <a:t>Klikk for å legge til én setning eller et sitat</a:t>
            </a:r>
          </a:p>
        </p:txBody>
      </p:sp>
      <p:sp>
        <p:nvSpPr>
          <p:cNvPr id="12" name="Plassholder for dato 3">
            <a:extLst>
              <a:ext uri="{FF2B5EF4-FFF2-40B4-BE49-F238E27FC236}">
                <a16:creationId xmlns:a16="http://schemas.microsoft.com/office/drawing/2014/main" id="{EBB92826-BA27-4C49-B3E0-BE6A934E0537}"/>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11.06.2024</a:t>
            </a:fld>
            <a:endParaRPr lang="nb-NO"/>
          </a:p>
        </p:txBody>
      </p:sp>
      <p:sp>
        <p:nvSpPr>
          <p:cNvPr id="14" name="Plassholder for lysbildenummer 5">
            <a:extLst>
              <a:ext uri="{FF2B5EF4-FFF2-40B4-BE49-F238E27FC236}">
                <a16:creationId xmlns:a16="http://schemas.microsoft.com/office/drawing/2014/main" id="{3673888A-BCCE-1D4E-AFF7-B5653A81BF79}"/>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a:t>
            </a:fld>
            <a:endParaRPr lang="nb-NO"/>
          </a:p>
        </p:txBody>
      </p:sp>
      <p:pic>
        <p:nvPicPr>
          <p:cNvPr id="8" name="Grafikk 7">
            <a:extLst>
              <a:ext uri="{FF2B5EF4-FFF2-40B4-BE49-F238E27FC236}">
                <a16:creationId xmlns:a16="http://schemas.microsoft.com/office/drawing/2014/main" id="{A61F5AA2-5D29-3345-A3DD-65737A9056C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9" name="Plassholder for bunntekst 4">
            <a:extLst>
              <a:ext uri="{FF2B5EF4-FFF2-40B4-BE49-F238E27FC236}">
                <a16:creationId xmlns:a16="http://schemas.microsoft.com/office/drawing/2014/main" id="{33EBECE2-BEAB-1141-9F28-663B0C091904}"/>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a:p>
        </p:txBody>
      </p:sp>
    </p:spTree>
    <p:extLst>
      <p:ext uri="{BB962C8B-B14F-4D97-AF65-F5344CB8AC3E}">
        <p14:creationId xmlns:p14="http://schemas.microsoft.com/office/powerpoint/2010/main" val="74211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itatside / Uthevet setning mørkeblå">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A95CAC6E-0E86-A34E-ACB4-A78F9D6AC36E}"/>
              </a:ext>
            </a:extLst>
          </p:cNvPr>
          <p:cNvSpPr/>
          <p:nvPr userDrawn="1"/>
        </p:nvSpPr>
        <p:spPr>
          <a:xfrm>
            <a:off x="0" y="1"/>
            <a:ext cx="12191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6" name="Plassholder for tekst 2">
            <a:extLst>
              <a:ext uri="{FF2B5EF4-FFF2-40B4-BE49-F238E27FC236}">
                <a16:creationId xmlns:a16="http://schemas.microsoft.com/office/drawing/2014/main" id="{C73D9938-B73B-3245-B4B8-CA22FBCA2FA2}"/>
              </a:ext>
            </a:extLst>
          </p:cNvPr>
          <p:cNvSpPr>
            <a:spLocks noGrp="1"/>
          </p:cNvSpPr>
          <p:nvPr>
            <p:ph type="body" sz="quarter" idx="14" hasCustomPrompt="1"/>
          </p:nvPr>
        </p:nvSpPr>
        <p:spPr>
          <a:xfrm>
            <a:off x="536575" y="1143000"/>
            <a:ext cx="11101388" cy="3844153"/>
          </a:xfrm>
        </p:spPr>
        <p:txBody>
          <a:bodyPr anchor="ctr" anchorCtr="0">
            <a:noAutofit/>
          </a:bodyPr>
          <a:lstStyle>
            <a:lvl1pPr marL="0" indent="0" algn="l">
              <a:buNone/>
              <a:defRPr sz="5400" b="1">
                <a:solidFill>
                  <a:schemeClr val="bg1"/>
                </a:solidFill>
              </a:defRPr>
            </a:lvl1pPr>
          </a:lstStyle>
          <a:p>
            <a:r>
              <a:rPr lang="nb-NO"/>
              <a:t>Klikk for å legge til én setning eller et sitat</a:t>
            </a:r>
          </a:p>
        </p:txBody>
      </p:sp>
      <p:sp>
        <p:nvSpPr>
          <p:cNvPr id="12" name="Plassholder for dato 3">
            <a:extLst>
              <a:ext uri="{FF2B5EF4-FFF2-40B4-BE49-F238E27FC236}">
                <a16:creationId xmlns:a16="http://schemas.microsoft.com/office/drawing/2014/main" id="{76E25B0E-2728-384B-8A49-85C1E119C54C}"/>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11.06.2024</a:t>
            </a:fld>
            <a:endParaRPr lang="nb-NO"/>
          </a:p>
        </p:txBody>
      </p:sp>
      <p:sp>
        <p:nvSpPr>
          <p:cNvPr id="14" name="Plassholder for lysbildenummer 5">
            <a:extLst>
              <a:ext uri="{FF2B5EF4-FFF2-40B4-BE49-F238E27FC236}">
                <a16:creationId xmlns:a16="http://schemas.microsoft.com/office/drawing/2014/main" id="{A38E396D-E5A4-4749-BB0E-2CD8C6E534EF}"/>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a:t>
            </a:fld>
            <a:endParaRPr lang="nb-NO"/>
          </a:p>
        </p:txBody>
      </p:sp>
      <p:pic>
        <p:nvPicPr>
          <p:cNvPr id="8" name="Grafikk 7">
            <a:extLst>
              <a:ext uri="{FF2B5EF4-FFF2-40B4-BE49-F238E27FC236}">
                <a16:creationId xmlns:a16="http://schemas.microsoft.com/office/drawing/2014/main" id="{00959ECA-CEEA-514E-9333-D54056F6D342}"/>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9" name="Plassholder for bunntekst 4">
            <a:extLst>
              <a:ext uri="{FF2B5EF4-FFF2-40B4-BE49-F238E27FC236}">
                <a16:creationId xmlns:a16="http://schemas.microsoft.com/office/drawing/2014/main" id="{4C30A7E8-E3FA-5345-9EC5-FC002C5EA38D}"/>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a:p>
        </p:txBody>
      </p:sp>
    </p:spTree>
    <p:extLst>
      <p:ext uri="{BB962C8B-B14F-4D97-AF65-F5344CB8AC3E}">
        <p14:creationId xmlns:p14="http://schemas.microsoft.com/office/powerpoint/2010/main" val="301069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tel og to innholdsdeler sjøgrønn">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D3BB7399-8A32-E74E-97C6-F26FDC3DBA43}"/>
              </a:ext>
            </a:extLst>
          </p:cNvPr>
          <p:cNvSpPr/>
          <p:nvPr userDrawn="1"/>
        </p:nvSpPr>
        <p:spPr>
          <a:xfrm>
            <a:off x="7859713" y="1"/>
            <a:ext cx="433228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5" name="Plassholder for innhold 4">
            <a:extLst>
              <a:ext uri="{FF2B5EF4-FFF2-40B4-BE49-F238E27FC236}">
                <a16:creationId xmlns:a16="http://schemas.microsoft.com/office/drawing/2014/main" id="{0E9FBEA8-AC36-194E-A142-222CE95A18F0}"/>
              </a:ext>
            </a:extLst>
          </p:cNvPr>
          <p:cNvSpPr>
            <a:spLocks noGrp="1"/>
          </p:cNvSpPr>
          <p:nvPr>
            <p:ph sz="quarter" idx="15" hasCustomPrompt="1"/>
          </p:nvPr>
        </p:nvSpPr>
        <p:spPr>
          <a:xfrm>
            <a:off x="536574" y="1717675"/>
            <a:ext cx="6964363" cy="4232275"/>
          </a:xfrm>
        </p:spPr>
        <p:txBody>
          <a:bodyPr>
            <a:noAutofit/>
          </a:bodyPr>
          <a:lstStyle>
            <a:lvl1pPr>
              <a:defRPr/>
            </a:lvl1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18" name="Plassholder for tittel 1">
            <a:extLst>
              <a:ext uri="{FF2B5EF4-FFF2-40B4-BE49-F238E27FC236}">
                <a16:creationId xmlns:a16="http://schemas.microsoft.com/office/drawing/2014/main" id="{B01FB2A9-4518-1743-8801-5959C00D1EE1}"/>
              </a:ext>
            </a:extLst>
          </p:cNvPr>
          <p:cNvSpPr>
            <a:spLocks noGrp="1"/>
          </p:cNvSpPr>
          <p:nvPr>
            <p:ph type="title"/>
          </p:nvPr>
        </p:nvSpPr>
        <p:spPr>
          <a:xfrm>
            <a:off x="536575" y="441325"/>
            <a:ext cx="6964363" cy="701675"/>
          </a:xfrm>
          <a:prstGeom prst="rect">
            <a:avLst/>
          </a:prstGeom>
        </p:spPr>
        <p:txBody>
          <a:bodyPr vert="horz" lIns="0" tIns="0" rIns="0" bIns="0" rtlCol="0" anchor="t" anchorCtr="0">
            <a:noAutofit/>
          </a:bodyPr>
          <a:lstStyle/>
          <a:p>
            <a:r>
              <a:rPr lang="nb-NO"/>
              <a:t>Klikk for å redigere tittelstil</a:t>
            </a:r>
          </a:p>
        </p:txBody>
      </p:sp>
      <p:sp>
        <p:nvSpPr>
          <p:cNvPr id="12" name="Plassholder for innhold 2">
            <a:extLst>
              <a:ext uri="{FF2B5EF4-FFF2-40B4-BE49-F238E27FC236}">
                <a16:creationId xmlns:a16="http://schemas.microsoft.com/office/drawing/2014/main" id="{7A692BAB-31A1-DE41-ADFE-C7BE2CF71FAA}"/>
              </a:ext>
            </a:extLst>
          </p:cNvPr>
          <p:cNvSpPr>
            <a:spLocks noGrp="1"/>
          </p:cNvSpPr>
          <p:nvPr>
            <p:ph sz="quarter" idx="16" hasCustomPrompt="1"/>
          </p:nvPr>
        </p:nvSpPr>
        <p:spPr>
          <a:xfrm>
            <a:off x="8312150" y="1717675"/>
            <a:ext cx="3325813" cy="4232275"/>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13" name="Plassholder for dato 3">
            <a:extLst>
              <a:ext uri="{FF2B5EF4-FFF2-40B4-BE49-F238E27FC236}">
                <a16:creationId xmlns:a16="http://schemas.microsoft.com/office/drawing/2014/main" id="{639BB181-5361-0549-95AA-E8D5F2ECE184}"/>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tx1"/>
                </a:solidFill>
              </a:defRPr>
            </a:lvl1pPr>
          </a:lstStyle>
          <a:p>
            <a:fld id="{9E47B28B-B525-7E4A-B6FB-5A6DAAAC0446}" type="datetime1">
              <a:rPr lang="nb-NO" smtClean="0"/>
              <a:pPr/>
              <a:t>11.06.2024</a:t>
            </a:fld>
            <a:endParaRPr lang="nb-NO"/>
          </a:p>
        </p:txBody>
      </p:sp>
      <p:sp>
        <p:nvSpPr>
          <p:cNvPr id="14" name="Plassholder for bunntekst 4">
            <a:extLst>
              <a:ext uri="{FF2B5EF4-FFF2-40B4-BE49-F238E27FC236}">
                <a16:creationId xmlns:a16="http://schemas.microsoft.com/office/drawing/2014/main" id="{57D11602-5F7A-484B-B659-33C6039CCD7E}"/>
              </a:ext>
            </a:extLst>
          </p:cNvPr>
          <p:cNvSpPr>
            <a:spLocks noGrp="1"/>
          </p:cNvSpPr>
          <p:nvPr>
            <p:ph type="ftr" sz="quarter" idx="3"/>
          </p:nvPr>
        </p:nvSpPr>
        <p:spPr>
          <a:xfrm>
            <a:off x="2374231" y="6425654"/>
            <a:ext cx="5126706" cy="184666"/>
          </a:xfrm>
          <a:prstGeom prst="rect">
            <a:avLst/>
          </a:prstGeom>
        </p:spPr>
        <p:txBody>
          <a:bodyPr vert="horz" lIns="0" tIns="0" rIns="0" bIns="0" rtlCol="0" anchor="ctr">
            <a:normAutofit/>
          </a:bodyPr>
          <a:lstStyle>
            <a:lvl1pPr algn="l">
              <a:defRPr sz="1000">
                <a:solidFill>
                  <a:schemeClr val="tx1"/>
                </a:solidFill>
              </a:defRPr>
            </a:lvl1pPr>
          </a:lstStyle>
          <a:p>
            <a:r>
              <a:rPr lang="nb-NO"/>
              <a:t>Tekst</a:t>
            </a:r>
          </a:p>
        </p:txBody>
      </p:sp>
      <p:sp>
        <p:nvSpPr>
          <p:cNvPr id="15" name="Plassholder for lysbildenummer 5">
            <a:extLst>
              <a:ext uri="{FF2B5EF4-FFF2-40B4-BE49-F238E27FC236}">
                <a16:creationId xmlns:a16="http://schemas.microsoft.com/office/drawing/2014/main" id="{524E66A8-337A-3442-B197-501BCA554858}"/>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tx1"/>
                </a:solidFill>
              </a:defRPr>
            </a:lvl1pPr>
          </a:lstStyle>
          <a:p>
            <a:fld id="{5751DFAA-887F-4071-8EAD-E8CA316FCF06}" type="slidenum">
              <a:rPr lang="nb-NO" smtClean="0"/>
              <a:pPr/>
              <a:t>‹#›</a:t>
            </a:fld>
            <a:endParaRPr lang="nb-NO"/>
          </a:p>
        </p:txBody>
      </p:sp>
      <p:pic>
        <p:nvPicPr>
          <p:cNvPr id="10" name="Grafikk 9">
            <a:extLst>
              <a:ext uri="{FF2B5EF4-FFF2-40B4-BE49-F238E27FC236}">
                <a16:creationId xmlns:a16="http://schemas.microsoft.com/office/drawing/2014/main" id="{3537D87F-9CDB-3743-9790-3ADBED139D0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Tree>
    <p:extLst>
      <p:ext uri="{BB962C8B-B14F-4D97-AF65-F5344CB8AC3E}">
        <p14:creationId xmlns:p14="http://schemas.microsoft.com/office/powerpoint/2010/main" val="17811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tel og to innholdsdeler mørkeblå">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D3BB7399-8A32-E74E-97C6-F26FDC3DBA43}"/>
              </a:ext>
            </a:extLst>
          </p:cNvPr>
          <p:cNvSpPr/>
          <p:nvPr userDrawn="1"/>
        </p:nvSpPr>
        <p:spPr>
          <a:xfrm>
            <a:off x="7859713" y="1"/>
            <a:ext cx="433228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5" name="Plassholder for innhold 4">
            <a:extLst>
              <a:ext uri="{FF2B5EF4-FFF2-40B4-BE49-F238E27FC236}">
                <a16:creationId xmlns:a16="http://schemas.microsoft.com/office/drawing/2014/main" id="{0E9FBEA8-AC36-194E-A142-222CE95A18F0}"/>
              </a:ext>
            </a:extLst>
          </p:cNvPr>
          <p:cNvSpPr>
            <a:spLocks noGrp="1"/>
          </p:cNvSpPr>
          <p:nvPr>
            <p:ph sz="quarter" idx="15" hasCustomPrompt="1"/>
          </p:nvPr>
        </p:nvSpPr>
        <p:spPr>
          <a:xfrm>
            <a:off x="536574" y="1717675"/>
            <a:ext cx="6964363" cy="4232275"/>
          </a:xfrm>
        </p:spPr>
        <p:txBody>
          <a:bodyPr>
            <a:noAutofit/>
          </a:bodyPr>
          <a:lstStyle>
            <a:lvl1pPr>
              <a:defRPr/>
            </a:lvl1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18" name="Plassholder for tittel 1">
            <a:extLst>
              <a:ext uri="{FF2B5EF4-FFF2-40B4-BE49-F238E27FC236}">
                <a16:creationId xmlns:a16="http://schemas.microsoft.com/office/drawing/2014/main" id="{B01FB2A9-4518-1743-8801-5959C00D1EE1}"/>
              </a:ext>
            </a:extLst>
          </p:cNvPr>
          <p:cNvSpPr>
            <a:spLocks noGrp="1"/>
          </p:cNvSpPr>
          <p:nvPr>
            <p:ph type="title"/>
          </p:nvPr>
        </p:nvSpPr>
        <p:spPr>
          <a:xfrm>
            <a:off x="536575" y="441325"/>
            <a:ext cx="6964363" cy="701675"/>
          </a:xfrm>
          <a:prstGeom prst="rect">
            <a:avLst/>
          </a:prstGeom>
        </p:spPr>
        <p:txBody>
          <a:bodyPr vert="horz" lIns="0" tIns="0" rIns="0" bIns="0" rtlCol="0" anchor="t" anchorCtr="0">
            <a:noAutofit/>
          </a:bodyPr>
          <a:lstStyle/>
          <a:p>
            <a:r>
              <a:rPr lang="nb-NO"/>
              <a:t>Klikk for å redigere tittelstil</a:t>
            </a:r>
          </a:p>
        </p:txBody>
      </p:sp>
      <p:sp>
        <p:nvSpPr>
          <p:cNvPr id="12" name="Plassholder for innhold 2">
            <a:extLst>
              <a:ext uri="{FF2B5EF4-FFF2-40B4-BE49-F238E27FC236}">
                <a16:creationId xmlns:a16="http://schemas.microsoft.com/office/drawing/2014/main" id="{7A692BAB-31A1-DE41-ADFE-C7BE2CF71FAA}"/>
              </a:ext>
            </a:extLst>
          </p:cNvPr>
          <p:cNvSpPr>
            <a:spLocks noGrp="1"/>
          </p:cNvSpPr>
          <p:nvPr>
            <p:ph sz="quarter" idx="16" hasCustomPrompt="1"/>
          </p:nvPr>
        </p:nvSpPr>
        <p:spPr>
          <a:xfrm>
            <a:off x="8312150" y="1717675"/>
            <a:ext cx="3325813" cy="4232275"/>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13" name="Plassholder for dato 3">
            <a:extLst>
              <a:ext uri="{FF2B5EF4-FFF2-40B4-BE49-F238E27FC236}">
                <a16:creationId xmlns:a16="http://schemas.microsoft.com/office/drawing/2014/main" id="{E79DD916-2AFD-0042-A062-3DF84E6EAAAB}"/>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tx1"/>
                </a:solidFill>
              </a:defRPr>
            </a:lvl1pPr>
          </a:lstStyle>
          <a:p>
            <a:fld id="{9E47B28B-B525-7E4A-B6FB-5A6DAAAC0446}" type="datetime1">
              <a:rPr lang="nb-NO" smtClean="0"/>
              <a:pPr/>
              <a:t>11.06.2024</a:t>
            </a:fld>
            <a:endParaRPr lang="nb-NO"/>
          </a:p>
        </p:txBody>
      </p:sp>
      <p:sp>
        <p:nvSpPr>
          <p:cNvPr id="14" name="Plassholder for bunntekst 4">
            <a:extLst>
              <a:ext uri="{FF2B5EF4-FFF2-40B4-BE49-F238E27FC236}">
                <a16:creationId xmlns:a16="http://schemas.microsoft.com/office/drawing/2014/main" id="{DF7D2294-8285-EB4C-8FC9-10E306C333CA}"/>
              </a:ext>
            </a:extLst>
          </p:cNvPr>
          <p:cNvSpPr>
            <a:spLocks noGrp="1"/>
          </p:cNvSpPr>
          <p:nvPr>
            <p:ph type="ftr" sz="quarter" idx="3"/>
          </p:nvPr>
        </p:nvSpPr>
        <p:spPr>
          <a:xfrm>
            <a:off x="2374231" y="6425654"/>
            <a:ext cx="5126706" cy="184666"/>
          </a:xfrm>
          <a:prstGeom prst="rect">
            <a:avLst/>
          </a:prstGeom>
        </p:spPr>
        <p:txBody>
          <a:bodyPr vert="horz" lIns="0" tIns="0" rIns="0" bIns="0" rtlCol="0" anchor="ctr">
            <a:normAutofit/>
          </a:bodyPr>
          <a:lstStyle>
            <a:lvl1pPr algn="l">
              <a:defRPr sz="1000">
                <a:solidFill>
                  <a:schemeClr val="tx1"/>
                </a:solidFill>
              </a:defRPr>
            </a:lvl1pPr>
          </a:lstStyle>
          <a:p>
            <a:r>
              <a:rPr lang="nb-NO"/>
              <a:t>Tekst</a:t>
            </a:r>
          </a:p>
        </p:txBody>
      </p:sp>
      <p:sp>
        <p:nvSpPr>
          <p:cNvPr id="15" name="Plassholder for lysbildenummer 5">
            <a:extLst>
              <a:ext uri="{FF2B5EF4-FFF2-40B4-BE49-F238E27FC236}">
                <a16:creationId xmlns:a16="http://schemas.microsoft.com/office/drawing/2014/main" id="{E467120E-4C46-C84E-B9CC-7D85C232D625}"/>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tx1"/>
                </a:solidFill>
              </a:defRPr>
            </a:lvl1pPr>
          </a:lstStyle>
          <a:p>
            <a:fld id="{5751DFAA-887F-4071-8EAD-E8CA316FCF06}" type="slidenum">
              <a:rPr lang="nb-NO" smtClean="0"/>
              <a:pPr/>
              <a:t>‹#›</a:t>
            </a:fld>
            <a:endParaRPr lang="nb-NO"/>
          </a:p>
        </p:txBody>
      </p:sp>
      <p:pic>
        <p:nvPicPr>
          <p:cNvPr id="10" name="Grafikk 9">
            <a:extLst>
              <a:ext uri="{FF2B5EF4-FFF2-40B4-BE49-F238E27FC236}">
                <a16:creationId xmlns:a16="http://schemas.microsoft.com/office/drawing/2014/main" id="{FEA34F2D-7D05-4B4E-B4C7-515183E9254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Tree>
    <p:extLst>
      <p:ext uri="{BB962C8B-B14F-4D97-AF65-F5344CB8AC3E}">
        <p14:creationId xmlns:p14="http://schemas.microsoft.com/office/powerpoint/2010/main" val="154413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tel og fire innholdsdeler lyseblå LYS">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A0BC74E1-5CDF-5142-A7EF-A67FC8EA8B85}"/>
              </a:ext>
            </a:extLst>
          </p:cNvPr>
          <p:cNvSpPr/>
          <p:nvPr userDrawn="1"/>
        </p:nvSpPr>
        <p:spPr>
          <a:xfrm>
            <a:off x="7859713" y="1"/>
            <a:ext cx="4332286" cy="6858000"/>
          </a:xfrm>
          <a:prstGeom prst="rect">
            <a:avLst/>
          </a:prstGeom>
          <a:solidFill>
            <a:srgbClr val="0085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3" name="Plassholder for tekst 2"/>
          <p:cNvSpPr>
            <a:spLocks noGrp="1"/>
          </p:cNvSpPr>
          <p:nvPr>
            <p:ph type="body" idx="1"/>
          </p:nvPr>
        </p:nvSpPr>
        <p:spPr>
          <a:xfrm>
            <a:off x="536574" y="1717675"/>
            <a:ext cx="6964363" cy="759219"/>
          </a:xfrm>
        </p:spPr>
        <p:txBody>
          <a:bodyPr anchor="t">
            <a:noAutofit/>
          </a:bodyPr>
          <a:lstStyle>
            <a:lvl1pPr marL="0" indent="0">
              <a:lnSpc>
                <a:spcPct val="100000"/>
              </a:lnSpc>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hasCustomPrompt="1"/>
          </p:nvPr>
        </p:nvSpPr>
        <p:spPr>
          <a:xfrm>
            <a:off x="536574" y="2476894"/>
            <a:ext cx="6964363" cy="3473055"/>
          </a:xfrm>
        </p:spPr>
        <p:txBody>
          <a:bodyPr>
            <a:noAutofit/>
          </a:bodyPr>
          <a:lstStyle>
            <a:lvl1pPr>
              <a:defRPr/>
            </a:lvl1pPr>
            <a:lvl2pPr>
              <a:defRPr/>
            </a:lvl2pPr>
            <a:lvl3pPr>
              <a:defRPr/>
            </a:lvl3pPr>
            <a:lvl4pPr>
              <a:defRPr/>
            </a:lvl4pPr>
            <a:lvl5pPr>
              <a:defRPr/>
            </a:lvl5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14" name="Plassholder for tekst 2">
            <a:extLst>
              <a:ext uri="{FF2B5EF4-FFF2-40B4-BE49-F238E27FC236}">
                <a16:creationId xmlns:a16="http://schemas.microsoft.com/office/drawing/2014/main" id="{424C2C66-B4EF-CA45-9EB9-E4586F52A88D}"/>
              </a:ext>
            </a:extLst>
          </p:cNvPr>
          <p:cNvSpPr>
            <a:spLocks noGrp="1"/>
          </p:cNvSpPr>
          <p:nvPr>
            <p:ph type="body" idx="13"/>
          </p:nvPr>
        </p:nvSpPr>
        <p:spPr>
          <a:xfrm>
            <a:off x="8312045" y="1717675"/>
            <a:ext cx="3317408" cy="759219"/>
          </a:xfrm>
        </p:spPr>
        <p:txBody>
          <a:bodyPr anchor="t">
            <a:noAutofit/>
          </a:bodyPr>
          <a:lstStyle>
            <a:lvl1pPr marL="0" indent="0">
              <a:lnSpc>
                <a:spcPct val="100000"/>
              </a:lnSpc>
              <a:spcBef>
                <a:spcPts val="0"/>
              </a:spcBef>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15" name="Plassholder for innhold 3">
            <a:extLst>
              <a:ext uri="{FF2B5EF4-FFF2-40B4-BE49-F238E27FC236}">
                <a16:creationId xmlns:a16="http://schemas.microsoft.com/office/drawing/2014/main" id="{774B19EF-5681-0545-BB92-34D2FCE43463}"/>
              </a:ext>
            </a:extLst>
          </p:cNvPr>
          <p:cNvSpPr>
            <a:spLocks noGrp="1"/>
          </p:cNvSpPr>
          <p:nvPr>
            <p:ph sz="half" idx="14" hasCustomPrompt="1"/>
          </p:nvPr>
        </p:nvSpPr>
        <p:spPr>
          <a:xfrm>
            <a:off x="8312046" y="2476894"/>
            <a:ext cx="3317408" cy="3473056"/>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17" name="Plassholder for tittel 1">
            <a:extLst>
              <a:ext uri="{FF2B5EF4-FFF2-40B4-BE49-F238E27FC236}">
                <a16:creationId xmlns:a16="http://schemas.microsoft.com/office/drawing/2014/main" id="{F849F286-9522-0646-9DE3-D32E129FB787}"/>
              </a:ext>
            </a:extLst>
          </p:cNvPr>
          <p:cNvSpPr>
            <a:spLocks noGrp="1"/>
          </p:cNvSpPr>
          <p:nvPr>
            <p:ph type="title"/>
          </p:nvPr>
        </p:nvSpPr>
        <p:spPr>
          <a:xfrm>
            <a:off x="536575" y="441325"/>
            <a:ext cx="6964363" cy="701675"/>
          </a:xfrm>
          <a:prstGeom prst="rect">
            <a:avLst/>
          </a:prstGeom>
        </p:spPr>
        <p:txBody>
          <a:bodyPr vert="horz" lIns="0" tIns="0" rIns="0" bIns="0" rtlCol="0" anchor="t" anchorCtr="0">
            <a:noAutofit/>
          </a:bodyPr>
          <a:lstStyle/>
          <a:p>
            <a:r>
              <a:rPr lang="nb-NO"/>
              <a:t>Klikk for å redigere tittelstil</a:t>
            </a:r>
          </a:p>
        </p:txBody>
      </p:sp>
      <p:sp>
        <p:nvSpPr>
          <p:cNvPr id="16" name="Plassholder for dato 3">
            <a:extLst>
              <a:ext uri="{FF2B5EF4-FFF2-40B4-BE49-F238E27FC236}">
                <a16:creationId xmlns:a16="http://schemas.microsoft.com/office/drawing/2014/main" id="{CA468E9D-E235-064F-A185-148548D280FA}"/>
              </a:ext>
            </a:extLst>
          </p:cNvPr>
          <p:cNvSpPr>
            <a:spLocks noGrp="1"/>
          </p:cNvSpPr>
          <p:nvPr>
            <p:ph type="dt" sz="half" idx="15"/>
          </p:nvPr>
        </p:nvSpPr>
        <p:spPr>
          <a:xfrm>
            <a:off x="1188444" y="6425654"/>
            <a:ext cx="846221" cy="184666"/>
          </a:xfrm>
          <a:prstGeom prst="rect">
            <a:avLst/>
          </a:prstGeom>
        </p:spPr>
        <p:txBody>
          <a:bodyPr vert="horz" lIns="0" tIns="0" rIns="0" bIns="0" rtlCol="0" anchor="ctr">
            <a:normAutofit/>
          </a:bodyPr>
          <a:lstStyle>
            <a:lvl1pPr algn="ctr">
              <a:defRPr sz="1000">
                <a:solidFill>
                  <a:schemeClr val="tx1"/>
                </a:solidFill>
              </a:defRPr>
            </a:lvl1pPr>
          </a:lstStyle>
          <a:p>
            <a:fld id="{9E47B28B-B525-7E4A-B6FB-5A6DAAAC0446}" type="datetime1">
              <a:rPr lang="nb-NO" smtClean="0"/>
              <a:pPr/>
              <a:t>11.06.2024</a:t>
            </a:fld>
            <a:endParaRPr lang="nb-NO"/>
          </a:p>
        </p:txBody>
      </p:sp>
      <p:sp>
        <p:nvSpPr>
          <p:cNvPr id="18" name="Plassholder for bunntekst 4">
            <a:extLst>
              <a:ext uri="{FF2B5EF4-FFF2-40B4-BE49-F238E27FC236}">
                <a16:creationId xmlns:a16="http://schemas.microsoft.com/office/drawing/2014/main" id="{FDB1A09E-D868-104A-96D0-CF2DEB27E08A}"/>
              </a:ext>
            </a:extLst>
          </p:cNvPr>
          <p:cNvSpPr>
            <a:spLocks noGrp="1"/>
          </p:cNvSpPr>
          <p:nvPr>
            <p:ph type="ftr" sz="quarter" idx="3"/>
          </p:nvPr>
        </p:nvSpPr>
        <p:spPr>
          <a:xfrm>
            <a:off x="2374231" y="6425654"/>
            <a:ext cx="5126706" cy="184666"/>
          </a:xfrm>
          <a:prstGeom prst="rect">
            <a:avLst/>
          </a:prstGeom>
        </p:spPr>
        <p:txBody>
          <a:bodyPr vert="horz" lIns="0" tIns="0" rIns="0" bIns="0" rtlCol="0" anchor="ctr">
            <a:normAutofit/>
          </a:bodyPr>
          <a:lstStyle>
            <a:lvl1pPr algn="l">
              <a:defRPr sz="1000">
                <a:solidFill>
                  <a:schemeClr val="tx1"/>
                </a:solidFill>
              </a:defRPr>
            </a:lvl1pPr>
          </a:lstStyle>
          <a:p>
            <a:r>
              <a:rPr lang="nb-NO"/>
              <a:t>Tekst</a:t>
            </a:r>
          </a:p>
        </p:txBody>
      </p:sp>
      <p:sp>
        <p:nvSpPr>
          <p:cNvPr id="20" name="Plassholder for lysbildenummer 5">
            <a:extLst>
              <a:ext uri="{FF2B5EF4-FFF2-40B4-BE49-F238E27FC236}">
                <a16:creationId xmlns:a16="http://schemas.microsoft.com/office/drawing/2014/main" id="{A6E38C66-DB73-4E4F-A7B8-74AF7508778E}"/>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tx1"/>
                </a:solidFill>
              </a:defRPr>
            </a:lvl1pPr>
          </a:lstStyle>
          <a:p>
            <a:fld id="{5751DFAA-887F-4071-8EAD-E8CA316FCF06}" type="slidenum">
              <a:rPr lang="nb-NO" smtClean="0"/>
              <a:pPr/>
              <a:t>‹#›</a:t>
            </a:fld>
            <a:endParaRPr lang="nb-NO"/>
          </a:p>
        </p:txBody>
      </p:sp>
      <p:pic>
        <p:nvPicPr>
          <p:cNvPr id="12" name="Grafikk 11">
            <a:extLst>
              <a:ext uri="{FF2B5EF4-FFF2-40B4-BE49-F238E27FC236}">
                <a16:creationId xmlns:a16="http://schemas.microsoft.com/office/drawing/2014/main" id="{1B496756-72A7-9845-9F89-587C35D446E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Tree>
    <p:extLst>
      <p:ext uri="{BB962C8B-B14F-4D97-AF65-F5344CB8AC3E}">
        <p14:creationId xmlns:p14="http://schemas.microsoft.com/office/powerpoint/2010/main" val="795323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0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Blank blå">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646DE9B0-4E0F-0443-9A07-E72101C5DB95}"/>
              </a:ext>
            </a:extLst>
          </p:cNvPr>
          <p:cNvSpPr/>
          <p:nvPr userDrawn="1"/>
        </p:nvSpPr>
        <p:spPr>
          <a:xfrm>
            <a:off x="0" y="0"/>
            <a:ext cx="12192000" cy="6858000"/>
          </a:xfrm>
          <a:prstGeom prst="rect">
            <a:avLst/>
          </a:prstGeom>
          <a:solidFill>
            <a:srgbClr val="008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7332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blank" preserve="1">
  <p:cSld name="Blank sjøgrønn">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646DE9B0-4E0F-0443-9A07-E72101C5DB95}"/>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38058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tel og innhold med bilde">
    <p:spTree>
      <p:nvGrpSpPr>
        <p:cNvPr id="1" name=""/>
        <p:cNvGrpSpPr/>
        <p:nvPr/>
      </p:nvGrpSpPr>
      <p:grpSpPr>
        <a:xfrm>
          <a:off x="0" y="0"/>
          <a:ext cx="0" cy="0"/>
          <a:chOff x="0" y="0"/>
          <a:chExt cx="0" cy="0"/>
        </a:xfrm>
      </p:grpSpPr>
      <p:sp>
        <p:nvSpPr>
          <p:cNvPr id="10" name="Plassholder for tittel 1">
            <a:extLst>
              <a:ext uri="{FF2B5EF4-FFF2-40B4-BE49-F238E27FC236}">
                <a16:creationId xmlns:a16="http://schemas.microsoft.com/office/drawing/2014/main" id="{84D0C8D3-4838-3E4C-AA8E-9E9789293032}"/>
              </a:ext>
            </a:extLst>
          </p:cNvPr>
          <p:cNvSpPr>
            <a:spLocks noGrp="1"/>
          </p:cNvSpPr>
          <p:nvPr>
            <p:ph type="title"/>
          </p:nvPr>
        </p:nvSpPr>
        <p:spPr>
          <a:xfrm>
            <a:off x="536575" y="441325"/>
            <a:ext cx="6964364" cy="701675"/>
          </a:xfrm>
          <a:prstGeom prst="rect">
            <a:avLst/>
          </a:prstGeom>
        </p:spPr>
        <p:txBody>
          <a:bodyPr vert="horz" lIns="0" tIns="0" rIns="0" bIns="0" rtlCol="0" anchor="t" anchorCtr="0">
            <a:noAutofit/>
          </a:bodyPr>
          <a:lstStyle/>
          <a:p>
            <a:r>
              <a:rPr lang="nb-NO"/>
              <a:t>Klikk for å redigere tittelstil</a:t>
            </a:r>
          </a:p>
        </p:txBody>
      </p:sp>
      <p:sp>
        <p:nvSpPr>
          <p:cNvPr id="7" name="Plassholder for innhold 6">
            <a:extLst>
              <a:ext uri="{FF2B5EF4-FFF2-40B4-BE49-F238E27FC236}">
                <a16:creationId xmlns:a16="http://schemas.microsoft.com/office/drawing/2014/main" id="{C2E91CC3-1E10-574A-B830-0F3A54AC64D8}"/>
              </a:ext>
            </a:extLst>
          </p:cNvPr>
          <p:cNvSpPr>
            <a:spLocks noGrp="1"/>
          </p:cNvSpPr>
          <p:nvPr>
            <p:ph sz="quarter" idx="14" hasCustomPrompt="1"/>
          </p:nvPr>
        </p:nvSpPr>
        <p:spPr>
          <a:xfrm>
            <a:off x="536574" y="1717675"/>
            <a:ext cx="6964363" cy="4232275"/>
          </a:xfrm>
        </p:spPr>
        <p:txBody>
          <a:bodyPr>
            <a:noAutofit/>
          </a:bodyPr>
          <a:lstStyle>
            <a:lvl1pPr>
              <a:defRPr/>
            </a:lvl1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3" name="Plassholder for bilde 2">
            <a:extLst>
              <a:ext uri="{FF2B5EF4-FFF2-40B4-BE49-F238E27FC236}">
                <a16:creationId xmlns:a16="http://schemas.microsoft.com/office/drawing/2014/main" id="{26A62874-6308-9440-A195-D94B2B44ABDC}"/>
              </a:ext>
            </a:extLst>
          </p:cNvPr>
          <p:cNvSpPr>
            <a:spLocks noGrp="1"/>
          </p:cNvSpPr>
          <p:nvPr>
            <p:ph type="pic" sz="quarter" idx="15"/>
          </p:nvPr>
        </p:nvSpPr>
        <p:spPr>
          <a:xfrm>
            <a:off x="7859713" y="0"/>
            <a:ext cx="4332287" cy="6858000"/>
          </a:xfrm>
          <a:pattFill prst="pct10">
            <a:fgClr>
              <a:schemeClr val="bg2"/>
            </a:fgClr>
            <a:bgClr>
              <a:schemeClr val="bg1"/>
            </a:bgClr>
          </a:pattFill>
        </p:spPr>
        <p:txBody>
          <a:bodyPr anchor="ctr"/>
          <a:lstStyle>
            <a:lvl1pPr marL="0" indent="0" algn="ctr">
              <a:buNone/>
              <a:defRPr sz="1200"/>
            </a:lvl1pPr>
          </a:lstStyle>
          <a:p>
            <a:r>
              <a:rPr lang="nb-NO"/>
              <a:t>Klikk på ikonet for å legge til et bilde</a:t>
            </a:r>
          </a:p>
        </p:txBody>
      </p:sp>
      <p:sp>
        <p:nvSpPr>
          <p:cNvPr id="8" name="Plassholder for dato 3">
            <a:extLst>
              <a:ext uri="{FF2B5EF4-FFF2-40B4-BE49-F238E27FC236}">
                <a16:creationId xmlns:a16="http://schemas.microsoft.com/office/drawing/2014/main" id="{7DBCA54E-72A5-EA44-A94E-AD8C2B3772A6}"/>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dk1"/>
                </a:solidFill>
              </a:defRPr>
            </a:lvl1pPr>
          </a:lstStyle>
          <a:p>
            <a:fld id="{9E47B28B-B525-7E4A-B6FB-5A6DAAAC0446}" type="datetime1">
              <a:rPr lang="nb-NO" smtClean="0"/>
              <a:t>11.06.2024</a:t>
            </a:fld>
            <a:endParaRPr lang="nb-NO"/>
          </a:p>
        </p:txBody>
      </p:sp>
      <p:sp>
        <p:nvSpPr>
          <p:cNvPr id="9" name="Plassholder for bunntekst 4">
            <a:extLst>
              <a:ext uri="{FF2B5EF4-FFF2-40B4-BE49-F238E27FC236}">
                <a16:creationId xmlns:a16="http://schemas.microsoft.com/office/drawing/2014/main" id="{6574EEE3-FFA6-8040-AF04-4232FA57EC68}"/>
              </a:ext>
            </a:extLst>
          </p:cNvPr>
          <p:cNvSpPr>
            <a:spLocks noGrp="1"/>
          </p:cNvSpPr>
          <p:nvPr>
            <p:ph type="ftr" sz="quarter" idx="3"/>
          </p:nvPr>
        </p:nvSpPr>
        <p:spPr>
          <a:xfrm>
            <a:off x="2374231" y="6425654"/>
            <a:ext cx="7560000" cy="184666"/>
          </a:xfrm>
          <a:prstGeom prst="rect">
            <a:avLst/>
          </a:prstGeom>
        </p:spPr>
        <p:txBody>
          <a:bodyPr vert="horz" lIns="0" tIns="0" rIns="0" bIns="0" rtlCol="0" anchor="ctr">
            <a:normAutofit/>
          </a:bodyPr>
          <a:lstStyle>
            <a:lvl1pPr algn="l">
              <a:defRPr sz="1000">
                <a:solidFill>
                  <a:schemeClr val="dk1"/>
                </a:solidFill>
              </a:defRPr>
            </a:lvl1pPr>
          </a:lstStyle>
          <a:p>
            <a:r>
              <a:rPr lang="nb-NO"/>
              <a:t>Tekst</a:t>
            </a:r>
          </a:p>
        </p:txBody>
      </p:sp>
      <p:sp>
        <p:nvSpPr>
          <p:cNvPr id="11" name="Plassholder for lysbildenummer 5">
            <a:extLst>
              <a:ext uri="{FF2B5EF4-FFF2-40B4-BE49-F238E27FC236}">
                <a16:creationId xmlns:a16="http://schemas.microsoft.com/office/drawing/2014/main" id="{46463D81-5F72-764F-8BEA-3B7DA320CA57}"/>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dk1"/>
                </a:solidFill>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107387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reserve="1">
  <p:cSld name="Blank mørkeblå">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646DE9B0-4E0F-0443-9A07-E72101C5DB95}"/>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87919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isteside med tekst">
    <p:bg>
      <p:bgPr>
        <a:solidFill>
          <a:schemeClr val="lt1"/>
        </a:solidFill>
        <a:effectLst/>
      </p:bgPr>
    </p:bg>
    <p:spTree>
      <p:nvGrpSpPr>
        <p:cNvPr id="1" name=""/>
        <p:cNvGrpSpPr/>
        <p:nvPr/>
      </p:nvGrpSpPr>
      <p:grpSpPr>
        <a:xfrm>
          <a:off x="0" y="0"/>
          <a:ext cx="0" cy="0"/>
          <a:chOff x="0" y="0"/>
          <a:chExt cx="0" cy="0"/>
        </a:xfrm>
      </p:grpSpPr>
      <p:sp>
        <p:nvSpPr>
          <p:cNvPr id="7" name="Rektangel 6"/>
          <p:cNvSpPr/>
          <p:nvPr userDrawn="1"/>
        </p:nvSpPr>
        <p:spPr>
          <a:xfrm>
            <a:off x="0" y="0"/>
            <a:ext cx="12192000" cy="6858000"/>
          </a:xfrm>
          <a:prstGeom prst="rect">
            <a:avLst/>
          </a:prstGeom>
          <a:solidFill>
            <a:srgbClr val="008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lassholder for tekst 5"/>
          <p:cNvSpPr>
            <a:spLocks noGrp="1"/>
          </p:cNvSpPr>
          <p:nvPr>
            <p:ph type="body" sz="quarter" idx="10"/>
          </p:nvPr>
        </p:nvSpPr>
        <p:spPr>
          <a:xfrm>
            <a:off x="533400" y="4320540"/>
            <a:ext cx="11098213" cy="1620203"/>
          </a:xfrm>
          <a:noFill/>
        </p:spPr>
        <p:txBody>
          <a:bodyPr/>
          <a:lstStyle>
            <a:lvl1pPr marL="0" indent="0" algn="ctr">
              <a:buNone/>
              <a:defRPr b="1">
                <a:solidFill>
                  <a:schemeClr val="lt1"/>
                </a:solidFill>
              </a:defRPr>
            </a:lvl1pPr>
          </a:lstStyle>
          <a:p>
            <a:pPr lvl="0"/>
            <a:r>
              <a:rPr lang="nb-NO"/>
              <a:t>Klikk for å redigere tekststiler i malen</a:t>
            </a:r>
          </a:p>
        </p:txBody>
      </p:sp>
      <p:pic>
        <p:nvPicPr>
          <p:cNvPr id="5" name="Grafikk 4">
            <a:extLst>
              <a:ext uri="{FF2B5EF4-FFF2-40B4-BE49-F238E27FC236}">
                <a16:creationId xmlns:a16="http://schemas.microsoft.com/office/drawing/2014/main" id="{A977DA6F-4A81-6A4E-A8C5-893DEFD2F48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48722" y="1723328"/>
            <a:ext cx="4142206" cy="991297"/>
          </a:xfrm>
          <a:prstGeom prst="rect">
            <a:avLst/>
          </a:prstGeom>
        </p:spPr>
      </p:pic>
    </p:spTree>
    <p:extLst>
      <p:ext uri="{BB962C8B-B14F-4D97-AF65-F5344CB8AC3E}">
        <p14:creationId xmlns:p14="http://schemas.microsoft.com/office/powerpoint/2010/main" val="383517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48FC39-D484-C3BF-FD7F-B21063E22E11}"/>
              </a:ext>
            </a:extLst>
          </p:cNvPr>
          <p:cNvSpPr>
            <a:spLocks noGrp="1"/>
          </p:cNvSpPr>
          <p:nvPr>
            <p:ph type="ctrTitle"/>
          </p:nvPr>
        </p:nvSpPr>
        <p:spPr>
          <a:xfrm>
            <a:off x="1524000" y="1122363"/>
            <a:ext cx="9144000" cy="2387600"/>
          </a:xfrm>
        </p:spPr>
        <p:txBody>
          <a:bodyPr anchor="b"/>
          <a:lstStyle>
            <a:lvl1pPr algn="ctr">
              <a:defRPr sz="6000"/>
            </a:lvl1pPr>
          </a:lstStyle>
          <a:p>
            <a:endParaRPr lang="nb-NO"/>
          </a:p>
        </p:txBody>
      </p:sp>
      <p:sp>
        <p:nvSpPr>
          <p:cNvPr id="3" name="Undertittel 2">
            <a:extLst>
              <a:ext uri="{FF2B5EF4-FFF2-40B4-BE49-F238E27FC236}">
                <a16:creationId xmlns:a16="http://schemas.microsoft.com/office/drawing/2014/main" id="{448AF19B-C406-04F3-3CD9-BFB3A3F77C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b-NO"/>
          </a:p>
        </p:txBody>
      </p:sp>
    </p:spTree>
    <p:extLst>
      <p:ext uri="{BB962C8B-B14F-4D97-AF65-F5344CB8AC3E}">
        <p14:creationId xmlns:p14="http://schemas.microsoft.com/office/powerpoint/2010/main" val="12687901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64D490-7FEA-2689-1C32-597789E8B5E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456C75A-4D6D-5EDF-B342-21577BCF680F}"/>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8519454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A9071D-2CB0-8B99-7E72-A040A5385A14}"/>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7442722A-D8DB-95E2-7931-45228A5CAD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33545627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494C4E6-4036-DA56-87D7-1973C7D20A51}"/>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64758C53-EB2B-4836-89F6-21DDA58C1165}"/>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FF365817-BD2D-9704-A0C3-1652C3A0FE6B}"/>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2689530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0FE1FC6-EBF8-9A2A-5D7B-1049C5B229FF}"/>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DB5FDEDE-7A0E-C7D3-85D4-28FFABE54A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A1AD7603-F63D-FFCD-DCB2-F27BD2B1BAAF}"/>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6164238C-D8AA-FD8F-F206-16A6EA229B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18F3690C-31D3-FEB5-41C1-63D35E26AEB9}"/>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8095395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79B700-8E9D-C371-9FA5-7259F1D30BE8}"/>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2F517BE8-BECE-F8CF-4391-50BC45B4BC51}"/>
              </a:ext>
            </a:extLst>
          </p:cNvPr>
          <p:cNvSpPr>
            <a:spLocks noGrp="1"/>
          </p:cNvSpPr>
          <p:nvPr>
            <p:ph type="dt" sz="half" idx="10"/>
          </p:nvPr>
        </p:nvSpPr>
        <p:spPr>
          <a:xfrm>
            <a:off x="838200" y="6356350"/>
            <a:ext cx="2743200" cy="365125"/>
          </a:xfrm>
          <a:prstGeom prst="rect">
            <a:avLst/>
          </a:prstGeom>
        </p:spPr>
        <p:txBody>
          <a:bodyPr/>
          <a:lstStyle/>
          <a:p>
            <a:endParaRPr lang="nb-NO"/>
          </a:p>
        </p:txBody>
      </p:sp>
      <p:sp>
        <p:nvSpPr>
          <p:cNvPr id="4" name="Plassholder for bunntekst 3">
            <a:extLst>
              <a:ext uri="{FF2B5EF4-FFF2-40B4-BE49-F238E27FC236}">
                <a16:creationId xmlns:a16="http://schemas.microsoft.com/office/drawing/2014/main" id="{7E611315-1505-05C7-1A1F-54F027BF27D1}"/>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5" name="Plassholder for lysbildenummer 4">
            <a:extLst>
              <a:ext uri="{FF2B5EF4-FFF2-40B4-BE49-F238E27FC236}">
                <a16:creationId xmlns:a16="http://schemas.microsoft.com/office/drawing/2014/main" id="{34150E04-038B-BA39-A24C-C7B01ADC3711}"/>
              </a:ext>
            </a:extLst>
          </p:cNvPr>
          <p:cNvSpPr>
            <a:spLocks noGrp="1"/>
          </p:cNvSpPr>
          <p:nvPr>
            <p:ph type="sldNum" sz="quarter" idx="12"/>
          </p:nvPr>
        </p:nvSpPr>
        <p:spPr>
          <a:xfrm>
            <a:off x="8610600" y="6356350"/>
            <a:ext cx="2743200" cy="365125"/>
          </a:xfrm>
          <a:prstGeom prst="rect">
            <a:avLst/>
          </a:prstGeom>
        </p:spPr>
        <p:txBody>
          <a:bodyPr/>
          <a:lstStyle/>
          <a:p>
            <a:fld id="{FA4867E5-B1EC-C04C-A86B-C97E65B8D93F}" type="slidenum">
              <a:rPr lang="nb-NO" smtClean="0"/>
              <a:t>‹#›</a:t>
            </a:fld>
            <a:endParaRPr lang="nb-NO"/>
          </a:p>
        </p:txBody>
      </p:sp>
    </p:spTree>
    <p:extLst>
      <p:ext uri="{BB962C8B-B14F-4D97-AF65-F5344CB8AC3E}">
        <p14:creationId xmlns:p14="http://schemas.microsoft.com/office/powerpoint/2010/main" val="25436010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FBBF72-389F-1553-1854-1F42CE8C65CD}"/>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1630CEBE-0135-FFD9-00C5-DC89F09995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F49DDA2A-CF28-0B3E-74CE-0FC7AEEA12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Tree>
    <p:extLst>
      <p:ext uri="{BB962C8B-B14F-4D97-AF65-F5344CB8AC3E}">
        <p14:creationId xmlns:p14="http://schemas.microsoft.com/office/powerpoint/2010/main" val="20627227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9D1D977-BFE9-D5FD-F956-0EB78F1D1ECE}"/>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9BDD16EA-6499-7FB2-20DC-F9F2E852B5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0BE30149-35A7-33D3-1A7E-123F6DE627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Tree>
    <p:extLst>
      <p:ext uri="{BB962C8B-B14F-4D97-AF65-F5344CB8AC3E}">
        <p14:creationId xmlns:p14="http://schemas.microsoft.com/office/powerpoint/2010/main" val="2166820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7" name="Plassholder for tittel 1">
            <a:extLst>
              <a:ext uri="{FF2B5EF4-FFF2-40B4-BE49-F238E27FC236}">
                <a16:creationId xmlns:a16="http://schemas.microsoft.com/office/drawing/2014/main" id="{216644BE-F210-1644-AF3E-AF9CCF22C90D}"/>
              </a:ext>
            </a:extLst>
          </p:cNvPr>
          <p:cNvSpPr>
            <a:spLocks noGrp="1"/>
          </p:cNvSpPr>
          <p:nvPr>
            <p:ph type="title"/>
          </p:nvPr>
        </p:nvSpPr>
        <p:spPr>
          <a:xfrm>
            <a:off x="536575" y="441325"/>
            <a:ext cx="11101388" cy="701675"/>
          </a:xfrm>
          <a:prstGeom prst="rect">
            <a:avLst/>
          </a:prstGeom>
        </p:spPr>
        <p:txBody>
          <a:bodyPr vert="horz" lIns="0" tIns="0" rIns="0" bIns="0" rtlCol="0" anchor="t" anchorCtr="0">
            <a:noAutofit/>
          </a:bodyPr>
          <a:lstStyle/>
          <a:p>
            <a:r>
              <a:rPr lang="nb-NO"/>
              <a:t>Klikk for å redigere tittelstil</a:t>
            </a:r>
          </a:p>
        </p:txBody>
      </p:sp>
      <p:sp>
        <p:nvSpPr>
          <p:cNvPr id="6" name="Plassholder for dato 3">
            <a:extLst>
              <a:ext uri="{FF2B5EF4-FFF2-40B4-BE49-F238E27FC236}">
                <a16:creationId xmlns:a16="http://schemas.microsoft.com/office/drawing/2014/main" id="{F35EB9DB-4C26-244E-BC21-AD5BFB8E79B6}"/>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dk1"/>
                </a:solidFill>
              </a:defRPr>
            </a:lvl1pPr>
          </a:lstStyle>
          <a:p>
            <a:fld id="{9E47B28B-B525-7E4A-B6FB-5A6DAAAC0446}" type="datetime1">
              <a:rPr lang="nb-NO" smtClean="0"/>
              <a:t>11.06.2024</a:t>
            </a:fld>
            <a:endParaRPr lang="nb-NO"/>
          </a:p>
        </p:txBody>
      </p:sp>
      <p:sp>
        <p:nvSpPr>
          <p:cNvPr id="8" name="Plassholder for bunntekst 4">
            <a:extLst>
              <a:ext uri="{FF2B5EF4-FFF2-40B4-BE49-F238E27FC236}">
                <a16:creationId xmlns:a16="http://schemas.microsoft.com/office/drawing/2014/main" id="{B8E3EF76-8518-7040-BA85-615A89CF1408}"/>
              </a:ext>
            </a:extLst>
          </p:cNvPr>
          <p:cNvSpPr>
            <a:spLocks noGrp="1"/>
          </p:cNvSpPr>
          <p:nvPr>
            <p:ph type="ftr" sz="quarter" idx="3"/>
          </p:nvPr>
        </p:nvSpPr>
        <p:spPr>
          <a:xfrm>
            <a:off x="2374231" y="6425654"/>
            <a:ext cx="7560000" cy="184666"/>
          </a:xfrm>
          <a:prstGeom prst="rect">
            <a:avLst/>
          </a:prstGeom>
        </p:spPr>
        <p:txBody>
          <a:bodyPr vert="horz" lIns="0" tIns="0" rIns="0" bIns="0" rtlCol="0" anchor="ctr">
            <a:normAutofit/>
          </a:bodyPr>
          <a:lstStyle>
            <a:lvl1pPr algn="l">
              <a:defRPr sz="1000">
                <a:solidFill>
                  <a:schemeClr val="dk1"/>
                </a:solidFill>
              </a:defRPr>
            </a:lvl1pPr>
          </a:lstStyle>
          <a:p>
            <a:r>
              <a:rPr lang="nb-NO"/>
              <a:t>Tekst</a:t>
            </a:r>
          </a:p>
        </p:txBody>
      </p:sp>
      <p:sp>
        <p:nvSpPr>
          <p:cNvPr id="9" name="Plassholder for lysbildenummer 5">
            <a:extLst>
              <a:ext uri="{FF2B5EF4-FFF2-40B4-BE49-F238E27FC236}">
                <a16:creationId xmlns:a16="http://schemas.microsoft.com/office/drawing/2014/main" id="{D4B718F1-22E5-F647-A514-CCD78A8EF6E8}"/>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dk1"/>
                </a:solidFill>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364749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Tomt">
    <p:spTree>
      <p:nvGrpSpPr>
        <p:cNvPr id="1" name=""/>
        <p:cNvGrpSpPr/>
        <p:nvPr/>
      </p:nvGrpSpPr>
      <p:grpSpPr>
        <a:xfrm>
          <a:off x="0" y="0"/>
          <a:ext cx="0" cy="0"/>
          <a:chOff x="0" y="0"/>
          <a:chExt cx="0" cy="0"/>
        </a:xfrm>
      </p:grpSpPr>
      <p:sp>
        <p:nvSpPr>
          <p:cNvPr id="5" name="Plassholder for dato 3">
            <a:extLst>
              <a:ext uri="{FF2B5EF4-FFF2-40B4-BE49-F238E27FC236}">
                <a16:creationId xmlns:a16="http://schemas.microsoft.com/office/drawing/2014/main" id="{0F3DEFE6-7236-1147-B66B-0A0021822295}"/>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dk1"/>
                </a:solidFill>
              </a:defRPr>
            </a:lvl1pPr>
          </a:lstStyle>
          <a:p>
            <a:fld id="{9E47B28B-B525-7E4A-B6FB-5A6DAAAC0446}" type="datetime1">
              <a:rPr lang="nb-NO" smtClean="0"/>
              <a:t>11.06.2024</a:t>
            </a:fld>
            <a:endParaRPr lang="nb-NO"/>
          </a:p>
        </p:txBody>
      </p:sp>
      <p:sp>
        <p:nvSpPr>
          <p:cNvPr id="6" name="Plassholder for bunntekst 4">
            <a:extLst>
              <a:ext uri="{FF2B5EF4-FFF2-40B4-BE49-F238E27FC236}">
                <a16:creationId xmlns:a16="http://schemas.microsoft.com/office/drawing/2014/main" id="{33585C82-95B9-784F-9F30-783052A86075}"/>
              </a:ext>
            </a:extLst>
          </p:cNvPr>
          <p:cNvSpPr>
            <a:spLocks noGrp="1"/>
          </p:cNvSpPr>
          <p:nvPr>
            <p:ph type="ftr" sz="quarter" idx="3"/>
          </p:nvPr>
        </p:nvSpPr>
        <p:spPr>
          <a:xfrm>
            <a:off x="2374231" y="6425654"/>
            <a:ext cx="7560000" cy="184666"/>
          </a:xfrm>
          <a:prstGeom prst="rect">
            <a:avLst/>
          </a:prstGeom>
        </p:spPr>
        <p:txBody>
          <a:bodyPr vert="horz" lIns="0" tIns="0" rIns="0" bIns="0" rtlCol="0" anchor="ctr">
            <a:normAutofit/>
          </a:bodyPr>
          <a:lstStyle>
            <a:lvl1pPr algn="l">
              <a:defRPr sz="1000">
                <a:solidFill>
                  <a:schemeClr val="dk1"/>
                </a:solidFill>
              </a:defRPr>
            </a:lvl1pPr>
          </a:lstStyle>
          <a:p>
            <a:r>
              <a:rPr lang="nb-NO"/>
              <a:t>Tekst</a:t>
            </a:r>
          </a:p>
        </p:txBody>
      </p:sp>
      <p:sp>
        <p:nvSpPr>
          <p:cNvPr id="7" name="Plassholder for lysbildenummer 5">
            <a:extLst>
              <a:ext uri="{FF2B5EF4-FFF2-40B4-BE49-F238E27FC236}">
                <a16:creationId xmlns:a16="http://schemas.microsoft.com/office/drawing/2014/main" id="{BEB724ED-4843-7D4D-9564-E29DB484932D}"/>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dk1"/>
                </a:solidFill>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322658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tel og innhold - logo øverst">
    <p:spTree>
      <p:nvGrpSpPr>
        <p:cNvPr id="1" name=""/>
        <p:cNvGrpSpPr/>
        <p:nvPr/>
      </p:nvGrpSpPr>
      <p:grpSpPr>
        <a:xfrm>
          <a:off x="0" y="0"/>
          <a:ext cx="0" cy="0"/>
          <a:chOff x="0" y="0"/>
          <a:chExt cx="0" cy="0"/>
        </a:xfrm>
      </p:grpSpPr>
      <p:sp>
        <p:nvSpPr>
          <p:cNvPr id="7" name="Plassholder for tittel 1">
            <a:extLst>
              <a:ext uri="{FF2B5EF4-FFF2-40B4-BE49-F238E27FC236}">
                <a16:creationId xmlns:a16="http://schemas.microsoft.com/office/drawing/2014/main" id="{867357C6-26C0-BB41-9C55-EBD7C95FEE13}"/>
              </a:ext>
            </a:extLst>
          </p:cNvPr>
          <p:cNvSpPr>
            <a:spLocks noGrp="1"/>
          </p:cNvSpPr>
          <p:nvPr>
            <p:ph type="title"/>
          </p:nvPr>
        </p:nvSpPr>
        <p:spPr>
          <a:xfrm>
            <a:off x="531210" y="441326"/>
            <a:ext cx="8216017" cy="701674"/>
          </a:xfrm>
          <a:prstGeom prst="rect">
            <a:avLst/>
          </a:prstGeom>
        </p:spPr>
        <p:txBody>
          <a:bodyPr vert="horz" lIns="0" tIns="0" rIns="0" bIns="0" rtlCol="0" anchor="t" anchorCtr="0">
            <a:noAutofit/>
          </a:bodyPr>
          <a:lstStyle/>
          <a:p>
            <a:r>
              <a:rPr lang="nb-NO"/>
              <a:t>Klikk for å redigere tittelstil</a:t>
            </a:r>
          </a:p>
        </p:txBody>
      </p:sp>
      <p:sp>
        <p:nvSpPr>
          <p:cNvPr id="3" name="Plassholder for innhold 2">
            <a:extLst>
              <a:ext uri="{FF2B5EF4-FFF2-40B4-BE49-F238E27FC236}">
                <a16:creationId xmlns:a16="http://schemas.microsoft.com/office/drawing/2014/main" id="{E89CB1D5-242F-6546-9EAC-02E139E42D72}"/>
              </a:ext>
            </a:extLst>
          </p:cNvPr>
          <p:cNvSpPr>
            <a:spLocks noGrp="1"/>
          </p:cNvSpPr>
          <p:nvPr>
            <p:ph sz="quarter" idx="13" hasCustomPrompt="1"/>
          </p:nvPr>
        </p:nvSpPr>
        <p:spPr>
          <a:xfrm>
            <a:off x="536575" y="1717676"/>
            <a:ext cx="11101388" cy="4232274"/>
          </a:xfrm>
        </p:spPr>
        <p:txBody>
          <a:bodyPr>
            <a:noAutofit/>
          </a:bodyPr>
          <a:lstStyle>
            <a:lvl1pPr>
              <a:defRPr/>
            </a:lvl1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9" name="Plassholder for dato 3">
            <a:extLst>
              <a:ext uri="{FF2B5EF4-FFF2-40B4-BE49-F238E27FC236}">
                <a16:creationId xmlns:a16="http://schemas.microsoft.com/office/drawing/2014/main" id="{2657246D-430A-1B4E-8CC1-F7E7392EF2AD}"/>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dk1"/>
                </a:solidFill>
              </a:defRPr>
            </a:lvl1pPr>
          </a:lstStyle>
          <a:p>
            <a:fld id="{9E47B28B-B525-7E4A-B6FB-5A6DAAAC0446}" type="datetime1">
              <a:rPr lang="nb-NO" smtClean="0"/>
              <a:t>11.06.2024</a:t>
            </a:fld>
            <a:endParaRPr lang="nb-NO"/>
          </a:p>
        </p:txBody>
      </p:sp>
      <p:sp>
        <p:nvSpPr>
          <p:cNvPr id="11" name="Plassholder for lysbildenummer 5">
            <a:extLst>
              <a:ext uri="{FF2B5EF4-FFF2-40B4-BE49-F238E27FC236}">
                <a16:creationId xmlns:a16="http://schemas.microsoft.com/office/drawing/2014/main" id="{F16CF5FB-58D8-D64A-9EDD-82B040CC7B95}"/>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dk1"/>
                </a:solidFill>
              </a:defRPr>
            </a:lvl1pPr>
          </a:lstStyle>
          <a:p>
            <a:fld id="{5751DFAA-887F-4071-8EAD-E8CA316FCF06}" type="slidenum">
              <a:rPr lang="nb-NO" smtClean="0"/>
              <a:pPr/>
              <a:t>‹#›</a:t>
            </a:fld>
            <a:endParaRPr lang="nb-NO"/>
          </a:p>
        </p:txBody>
      </p:sp>
      <p:pic>
        <p:nvPicPr>
          <p:cNvPr id="12" name="Grafikk 11">
            <a:extLst>
              <a:ext uri="{FF2B5EF4-FFF2-40B4-BE49-F238E27FC236}">
                <a16:creationId xmlns:a16="http://schemas.microsoft.com/office/drawing/2014/main" id="{75E02ED9-8603-5A4B-9B1C-2075F3B2808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51838" y="473763"/>
            <a:ext cx="1237527" cy="337508"/>
          </a:xfrm>
          <a:prstGeom prst="rect">
            <a:avLst/>
          </a:prstGeom>
        </p:spPr>
      </p:pic>
      <p:sp>
        <p:nvSpPr>
          <p:cNvPr id="14" name="Plassholder for bunntekst 4">
            <a:extLst>
              <a:ext uri="{FF2B5EF4-FFF2-40B4-BE49-F238E27FC236}">
                <a16:creationId xmlns:a16="http://schemas.microsoft.com/office/drawing/2014/main" id="{4BAF34F5-A4BF-CA41-B2EA-A70FEB18F6C5}"/>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dk1"/>
                </a:solidFill>
              </a:defRPr>
            </a:lvl1pPr>
          </a:lstStyle>
          <a:p>
            <a:endParaRPr lang="nb-NO"/>
          </a:p>
        </p:txBody>
      </p:sp>
    </p:spTree>
    <p:extLst>
      <p:ext uri="{BB962C8B-B14F-4D97-AF65-F5344CB8AC3E}">
        <p14:creationId xmlns:p14="http://schemas.microsoft.com/office/powerpoint/2010/main" val="2437856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2.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image" Target="../media/image3.sv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10" Type="http://schemas.openxmlformats.org/officeDocument/2006/relationships/image" Target="../media/image39.png"/><Relationship Id="rId4" Type="http://schemas.openxmlformats.org/officeDocument/2006/relationships/slideLayout" Target="../slideLayouts/slideLayout6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536575" y="453412"/>
            <a:ext cx="11101388" cy="689588"/>
          </a:xfrm>
          <a:prstGeom prst="rect">
            <a:avLst/>
          </a:prstGeom>
        </p:spPr>
        <p:txBody>
          <a:bodyPr vert="horz" lIns="0" tIns="0" rIns="0" bIns="0" rtlCol="0" anchor="t" anchorCtr="0">
            <a:noAutofit/>
          </a:bodyPr>
          <a:lstStyle/>
          <a:p>
            <a:endParaRPr lang="nb-NO"/>
          </a:p>
        </p:txBody>
      </p:sp>
      <p:sp>
        <p:nvSpPr>
          <p:cNvPr id="3" name="Plassholder for tekst 2"/>
          <p:cNvSpPr>
            <a:spLocks noGrp="1"/>
          </p:cNvSpPr>
          <p:nvPr>
            <p:ph type="body" idx="1"/>
          </p:nvPr>
        </p:nvSpPr>
        <p:spPr>
          <a:xfrm>
            <a:off x="533399" y="1717676"/>
            <a:ext cx="11104563" cy="4232274"/>
          </a:xfrm>
          <a:prstGeom prst="rect">
            <a:avLst/>
          </a:prstGeom>
        </p:spPr>
        <p:txBody>
          <a:bodyPr vert="horz" lIns="0" tIns="0" rIns="0" bIns="0" rtlCol="0">
            <a:noAutofit/>
          </a:body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dk1"/>
                </a:solidFill>
              </a:defRPr>
            </a:lvl1pPr>
          </a:lstStyle>
          <a:p>
            <a:fld id="{9E47B28B-B525-7E4A-B6FB-5A6DAAAC0446}" type="datetime1">
              <a:rPr lang="nb-NO" smtClean="0"/>
              <a:t>11.06.2024</a:t>
            </a:fld>
            <a:endParaRPr lang="nb-NO"/>
          </a:p>
        </p:txBody>
      </p:sp>
      <p:sp>
        <p:nvSpPr>
          <p:cNvPr id="5" name="Plassholder for bunntekst 4"/>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dk1"/>
                </a:solidFill>
              </a:defRPr>
            </a:lvl1pPr>
          </a:lstStyle>
          <a:p>
            <a:endParaRPr lang="nb-NO"/>
          </a:p>
        </p:txBody>
      </p:sp>
      <p:sp>
        <p:nvSpPr>
          <p:cNvPr id="6" name="Plassholder for lysbildenummer 5"/>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dk1"/>
                </a:solidFill>
              </a:defRPr>
            </a:lvl1pPr>
          </a:lstStyle>
          <a:p>
            <a:fld id="{5751DFAA-887F-4071-8EAD-E8CA316FCF06}" type="slidenum">
              <a:rPr lang="nb-NO" smtClean="0"/>
              <a:pPr/>
              <a:t>‹#›</a:t>
            </a:fld>
            <a:endParaRPr lang="nb-NO"/>
          </a:p>
        </p:txBody>
      </p:sp>
      <p:pic>
        <p:nvPicPr>
          <p:cNvPr id="8" name="topplogo" hidden="1"/>
          <p:cNvPicPr>
            <a:picLocks noChangeAspect="1"/>
          </p:cNvPicPr>
          <p:nvPr/>
        </p:nvPicPr>
        <p:blipFill>
          <a:blip r:embed="rId63" cstate="print">
            <a:extLst>
              <a:ext uri="{28A0092B-C50C-407E-A947-70E740481C1C}">
                <a14:useLocalDpi xmlns:a14="http://schemas.microsoft.com/office/drawing/2010/main"/>
              </a:ext>
            </a:extLst>
          </a:blip>
          <a:stretch>
            <a:fillRect/>
          </a:stretch>
        </p:blipFill>
        <p:spPr>
          <a:xfrm>
            <a:off x="9994133" y="612097"/>
            <a:ext cx="1657799" cy="324000"/>
          </a:xfrm>
          <a:prstGeom prst="rect">
            <a:avLst/>
          </a:prstGeom>
        </p:spPr>
      </p:pic>
      <p:sp>
        <p:nvSpPr>
          <p:cNvPr id="9" name="Hellogo" hidden="1"/>
          <p:cNvSpPr>
            <a:spLocks noChangeAspect="1" noEditPoints="1"/>
          </p:cNvSpPr>
          <p:nvPr/>
        </p:nvSpPr>
        <p:spPr bwMode="auto">
          <a:xfrm>
            <a:off x="4656000" y="2056975"/>
            <a:ext cx="2880000" cy="2744050"/>
          </a:xfrm>
          <a:custGeom>
            <a:avLst/>
            <a:gdLst>
              <a:gd name="T0" fmla="*/ 319 w 337"/>
              <a:gd name="T1" fmla="*/ 129 h 321"/>
              <a:gd name="T2" fmla="*/ 289 w 337"/>
              <a:gd name="T3" fmla="*/ 64 h 321"/>
              <a:gd name="T4" fmla="*/ 305 w 337"/>
              <a:gd name="T5" fmla="*/ 48 h 321"/>
              <a:gd name="T6" fmla="*/ 308 w 337"/>
              <a:gd name="T7" fmla="*/ 21 h 321"/>
              <a:gd name="T8" fmla="*/ 292 w 337"/>
              <a:gd name="T9" fmla="*/ 13 h 321"/>
              <a:gd name="T10" fmla="*/ 265 w 337"/>
              <a:gd name="T11" fmla="*/ 40 h 321"/>
              <a:gd name="T12" fmla="*/ 137 w 337"/>
              <a:gd name="T13" fmla="*/ 9 h 321"/>
              <a:gd name="T14" fmla="*/ 17 w 337"/>
              <a:gd name="T15" fmla="*/ 191 h 321"/>
              <a:gd name="T16" fmla="*/ 48 w 337"/>
              <a:gd name="T17" fmla="*/ 257 h 321"/>
              <a:gd name="T18" fmla="*/ 36 w 337"/>
              <a:gd name="T19" fmla="*/ 269 h 321"/>
              <a:gd name="T20" fmla="*/ 33 w 337"/>
              <a:gd name="T21" fmla="*/ 296 h 321"/>
              <a:gd name="T22" fmla="*/ 49 w 337"/>
              <a:gd name="T23" fmla="*/ 304 h 321"/>
              <a:gd name="T24" fmla="*/ 72 w 337"/>
              <a:gd name="T25" fmla="*/ 281 h 321"/>
              <a:gd name="T26" fmla="*/ 199 w 337"/>
              <a:gd name="T27" fmla="*/ 311 h 321"/>
              <a:gd name="T28" fmla="*/ 319 w 337"/>
              <a:gd name="T29" fmla="*/ 129 h 321"/>
              <a:gd name="T30" fmla="*/ 87 w 337"/>
              <a:gd name="T31" fmla="*/ 161 h 321"/>
              <a:gd name="T32" fmla="*/ 172 w 337"/>
              <a:gd name="T33" fmla="*/ 33 h 321"/>
              <a:gd name="T34" fmla="*/ 255 w 337"/>
              <a:gd name="T35" fmla="*/ 50 h 321"/>
              <a:gd name="T36" fmla="*/ 104 w 337"/>
              <a:gd name="T37" fmla="*/ 201 h 321"/>
              <a:gd name="T38" fmla="*/ 87 w 337"/>
              <a:gd name="T39" fmla="*/ 161 h 321"/>
              <a:gd name="T40" fmla="*/ 165 w 337"/>
              <a:gd name="T41" fmla="*/ 287 h 321"/>
              <a:gd name="T42" fmla="*/ 82 w 337"/>
              <a:gd name="T43" fmla="*/ 271 h 321"/>
              <a:gd name="T44" fmla="*/ 233 w 337"/>
              <a:gd name="T45" fmla="*/ 120 h 321"/>
              <a:gd name="T46" fmla="*/ 249 w 337"/>
              <a:gd name="T47" fmla="*/ 159 h 321"/>
              <a:gd name="T48" fmla="*/ 165 w 337"/>
              <a:gd name="T49" fmla="*/ 28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7" h="321">
                <a:moveTo>
                  <a:pt x="319" y="129"/>
                </a:moveTo>
                <a:cubicBezTo>
                  <a:pt x="314" y="105"/>
                  <a:pt x="304" y="83"/>
                  <a:pt x="289" y="64"/>
                </a:cubicBezTo>
                <a:cubicBezTo>
                  <a:pt x="305" y="48"/>
                  <a:pt x="305" y="48"/>
                  <a:pt x="305" y="48"/>
                </a:cubicBezTo>
                <a:cubicBezTo>
                  <a:pt x="310" y="43"/>
                  <a:pt x="311" y="31"/>
                  <a:pt x="308" y="21"/>
                </a:cubicBezTo>
                <a:cubicBezTo>
                  <a:pt x="304" y="11"/>
                  <a:pt x="297" y="8"/>
                  <a:pt x="292" y="13"/>
                </a:cubicBezTo>
                <a:cubicBezTo>
                  <a:pt x="265" y="40"/>
                  <a:pt x="265" y="40"/>
                  <a:pt x="265" y="40"/>
                </a:cubicBezTo>
                <a:cubicBezTo>
                  <a:pt x="230" y="12"/>
                  <a:pt x="184" y="0"/>
                  <a:pt x="137" y="9"/>
                </a:cubicBezTo>
                <a:cubicBezTo>
                  <a:pt x="54" y="26"/>
                  <a:pt x="0" y="108"/>
                  <a:pt x="17" y="191"/>
                </a:cubicBezTo>
                <a:cubicBezTo>
                  <a:pt x="22" y="216"/>
                  <a:pt x="33" y="238"/>
                  <a:pt x="48" y="257"/>
                </a:cubicBezTo>
                <a:cubicBezTo>
                  <a:pt x="36" y="269"/>
                  <a:pt x="36" y="269"/>
                  <a:pt x="36" y="269"/>
                </a:cubicBezTo>
                <a:cubicBezTo>
                  <a:pt x="30" y="274"/>
                  <a:pt x="29" y="286"/>
                  <a:pt x="33" y="296"/>
                </a:cubicBezTo>
                <a:cubicBezTo>
                  <a:pt x="36" y="306"/>
                  <a:pt x="44" y="309"/>
                  <a:pt x="49" y="304"/>
                </a:cubicBezTo>
                <a:cubicBezTo>
                  <a:pt x="72" y="281"/>
                  <a:pt x="72" y="281"/>
                  <a:pt x="72" y="281"/>
                </a:cubicBezTo>
                <a:cubicBezTo>
                  <a:pt x="107" y="308"/>
                  <a:pt x="153" y="321"/>
                  <a:pt x="199" y="311"/>
                </a:cubicBezTo>
                <a:cubicBezTo>
                  <a:pt x="283" y="294"/>
                  <a:pt x="337" y="213"/>
                  <a:pt x="319" y="129"/>
                </a:cubicBezTo>
                <a:moveTo>
                  <a:pt x="87" y="161"/>
                </a:moveTo>
                <a:cubicBezTo>
                  <a:pt x="75" y="103"/>
                  <a:pt x="113" y="45"/>
                  <a:pt x="172" y="33"/>
                </a:cubicBezTo>
                <a:cubicBezTo>
                  <a:pt x="202" y="27"/>
                  <a:pt x="231" y="34"/>
                  <a:pt x="255" y="50"/>
                </a:cubicBezTo>
                <a:cubicBezTo>
                  <a:pt x="104" y="201"/>
                  <a:pt x="104" y="201"/>
                  <a:pt x="104" y="201"/>
                </a:cubicBezTo>
                <a:cubicBezTo>
                  <a:pt x="96" y="189"/>
                  <a:pt x="90" y="176"/>
                  <a:pt x="87" y="161"/>
                </a:cubicBezTo>
                <a:moveTo>
                  <a:pt x="165" y="287"/>
                </a:moveTo>
                <a:cubicBezTo>
                  <a:pt x="135" y="293"/>
                  <a:pt x="106" y="287"/>
                  <a:pt x="82" y="271"/>
                </a:cubicBezTo>
                <a:cubicBezTo>
                  <a:pt x="233" y="120"/>
                  <a:pt x="233" y="120"/>
                  <a:pt x="233" y="120"/>
                </a:cubicBezTo>
                <a:cubicBezTo>
                  <a:pt x="241" y="132"/>
                  <a:pt x="246" y="145"/>
                  <a:pt x="249" y="159"/>
                </a:cubicBezTo>
                <a:cubicBezTo>
                  <a:pt x="261" y="218"/>
                  <a:pt x="223" y="275"/>
                  <a:pt x="165" y="287"/>
                </a:cubicBezTo>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 name="Kantlogo" hidden="1"/>
          <p:cNvSpPr>
            <a:spLocks noChangeAspect="1" noEditPoints="1"/>
          </p:cNvSpPr>
          <p:nvPr/>
        </p:nvSpPr>
        <p:spPr bwMode="auto">
          <a:xfrm>
            <a:off x="4656000" y="2054372"/>
            <a:ext cx="2880000" cy="2749256"/>
          </a:xfrm>
          <a:custGeom>
            <a:avLst/>
            <a:gdLst>
              <a:gd name="T0" fmla="*/ 315 w 332"/>
              <a:gd name="T1" fmla="*/ 128 h 317"/>
              <a:gd name="T2" fmla="*/ 285 w 332"/>
              <a:gd name="T3" fmla="*/ 64 h 317"/>
              <a:gd name="T4" fmla="*/ 301 w 332"/>
              <a:gd name="T5" fmla="*/ 48 h 317"/>
              <a:gd name="T6" fmla="*/ 304 w 332"/>
              <a:gd name="T7" fmla="*/ 21 h 317"/>
              <a:gd name="T8" fmla="*/ 288 w 332"/>
              <a:gd name="T9" fmla="*/ 13 h 317"/>
              <a:gd name="T10" fmla="*/ 261 w 332"/>
              <a:gd name="T11" fmla="*/ 40 h 317"/>
              <a:gd name="T12" fmla="*/ 135 w 332"/>
              <a:gd name="T13" fmla="*/ 10 h 317"/>
              <a:gd name="T14" fmla="*/ 17 w 332"/>
              <a:gd name="T15" fmla="*/ 189 h 317"/>
              <a:gd name="T16" fmla="*/ 47 w 332"/>
              <a:gd name="T17" fmla="*/ 254 h 317"/>
              <a:gd name="T18" fmla="*/ 35 w 332"/>
              <a:gd name="T19" fmla="*/ 266 h 317"/>
              <a:gd name="T20" fmla="*/ 32 w 332"/>
              <a:gd name="T21" fmla="*/ 293 h 317"/>
              <a:gd name="T22" fmla="*/ 48 w 332"/>
              <a:gd name="T23" fmla="*/ 301 h 317"/>
              <a:gd name="T24" fmla="*/ 71 w 332"/>
              <a:gd name="T25" fmla="*/ 278 h 317"/>
              <a:gd name="T26" fmla="*/ 196 w 332"/>
              <a:gd name="T27" fmla="*/ 308 h 317"/>
              <a:gd name="T28" fmla="*/ 315 w 332"/>
              <a:gd name="T29" fmla="*/ 128 h 317"/>
              <a:gd name="T30" fmla="*/ 86 w 332"/>
              <a:gd name="T31" fmla="*/ 160 h 317"/>
              <a:gd name="T32" fmla="*/ 169 w 332"/>
              <a:gd name="T33" fmla="*/ 33 h 317"/>
              <a:gd name="T34" fmla="*/ 251 w 332"/>
              <a:gd name="T35" fmla="*/ 50 h 317"/>
              <a:gd name="T36" fmla="*/ 102 w 332"/>
              <a:gd name="T37" fmla="*/ 199 h 317"/>
              <a:gd name="T38" fmla="*/ 86 w 332"/>
              <a:gd name="T39" fmla="*/ 160 h 317"/>
              <a:gd name="T40" fmla="*/ 162 w 332"/>
              <a:gd name="T41" fmla="*/ 284 h 317"/>
              <a:gd name="T42" fmla="*/ 81 w 332"/>
              <a:gd name="T43" fmla="*/ 268 h 317"/>
              <a:gd name="T44" fmla="*/ 230 w 332"/>
              <a:gd name="T45" fmla="*/ 119 h 317"/>
              <a:gd name="T46" fmla="*/ 246 w 332"/>
              <a:gd name="T47" fmla="*/ 158 h 317"/>
              <a:gd name="T48" fmla="*/ 162 w 332"/>
              <a:gd name="T49" fmla="*/ 284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2" h="317">
                <a:moveTo>
                  <a:pt x="315" y="128"/>
                </a:moveTo>
                <a:cubicBezTo>
                  <a:pt x="310" y="104"/>
                  <a:pt x="299" y="82"/>
                  <a:pt x="285" y="64"/>
                </a:cubicBezTo>
                <a:cubicBezTo>
                  <a:pt x="301" y="48"/>
                  <a:pt x="301" y="48"/>
                  <a:pt x="301" y="48"/>
                </a:cubicBezTo>
                <a:cubicBezTo>
                  <a:pt x="306" y="43"/>
                  <a:pt x="307" y="31"/>
                  <a:pt x="304" y="21"/>
                </a:cubicBezTo>
                <a:cubicBezTo>
                  <a:pt x="300" y="12"/>
                  <a:pt x="293" y="8"/>
                  <a:pt x="288" y="13"/>
                </a:cubicBezTo>
                <a:cubicBezTo>
                  <a:pt x="261" y="40"/>
                  <a:pt x="261" y="40"/>
                  <a:pt x="261" y="40"/>
                </a:cubicBezTo>
                <a:cubicBezTo>
                  <a:pt x="227" y="13"/>
                  <a:pt x="182" y="0"/>
                  <a:pt x="135" y="10"/>
                </a:cubicBezTo>
                <a:cubicBezTo>
                  <a:pt x="53" y="26"/>
                  <a:pt x="0" y="107"/>
                  <a:pt x="17" y="189"/>
                </a:cubicBezTo>
                <a:cubicBezTo>
                  <a:pt x="22" y="214"/>
                  <a:pt x="32" y="236"/>
                  <a:pt x="47" y="254"/>
                </a:cubicBezTo>
                <a:cubicBezTo>
                  <a:pt x="35" y="266"/>
                  <a:pt x="35" y="266"/>
                  <a:pt x="35" y="266"/>
                </a:cubicBezTo>
                <a:cubicBezTo>
                  <a:pt x="30" y="271"/>
                  <a:pt x="29" y="283"/>
                  <a:pt x="32" y="293"/>
                </a:cubicBezTo>
                <a:cubicBezTo>
                  <a:pt x="36" y="302"/>
                  <a:pt x="43" y="306"/>
                  <a:pt x="48" y="301"/>
                </a:cubicBezTo>
                <a:cubicBezTo>
                  <a:pt x="71" y="278"/>
                  <a:pt x="71" y="278"/>
                  <a:pt x="71" y="278"/>
                </a:cubicBezTo>
                <a:cubicBezTo>
                  <a:pt x="105" y="305"/>
                  <a:pt x="150" y="317"/>
                  <a:pt x="196" y="308"/>
                </a:cubicBezTo>
                <a:cubicBezTo>
                  <a:pt x="279" y="291"/>
                  <a:pt x="332" y="211"/>
                  <a:pt x="315" y="128"/>
                </a:cubicBezTo>
                <a:moveTo>
                  <a:pt x="86" y="160"/>
                </a:moveTo>
                <a:cubicBezTo>
                  <a:pt x="74" y="102"/>
                  <a:pt x="111" y="45"/>
                  <a:pt x="169" y="33"/>
                </a:cubicBezTo>
                <a:cubicBezTo>
                  <a:pt x="199" y="27"/>
                  <a:pt x="228" y="34"/>
                  <a:pt x="251" y="50"/>
                </a:cubicBezTo>
                <a:cubicBezTo>
                  <a:pt x="102" y="199"/>
                  <a:pt x="102" y="199"/>
                  <a:pt x="102" y="199"/>
                </a:cubicBezTo>
                <a:cubicBezTo>
                  <a:pt x="95" y="187"/>
                  <a:pt x="89" y="174"/>
                  <a:pt x="86" y="160"/>
                </a:cubicBezTo>
                <a:moveTo>
                  <a:pt x="162" y="284"/>
                </a:moveTo>
                <a:cubicBezTo>
                  <a:pt x="133" y="290"/>
                  <a:pt x="104" y="283"/>
                  <a:pt x="81" y="268"/>
                </a:cubicBezTo>
                <a:cubicBezTo>
                  <a:pt x="230" y="119"/>
                  <a:pt x="230" y="119"/>
                  <a:pt x="230" y="119"/>
                </a:cubicBezTo>
                <a:cubicBezTo>
                  <a:pt x="237" y="130"/>
                  <a:pt x="243" y="143"/>
                  <a:pt x="246" y="158"/>
                </a:cubicBezTo>
                <a:cubicBezTo>
                  <a:pt x="258" y="216"/>
                  <a:pt x="220" y="272"/>
                  <a:pt x="162" y="284"/>
                </a:cubicBezTo>
              </a:path>
            </a:pathLst>
          </a:custGeom>
          <a:noFill/>
          <a:ln w="15875"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grpSp>
        <p:nvGrpSpPr>
          <p:cNvPr id="73" name="Skravertlogo" hidden="1"/>
          <p:cNvGrpSpPr>
            <a:grpSpLocks noChangeAspect="1"/>
          </p:cNvGrpSpPr>
          <p:nvPr/>
        </p:nvGrpSpPr>
        <p:grpSpPr bwMode="auto">
          <a:xfrm>
            <a:off x="4656000" y="1987582"/>
            <a:ext cx="2880000" cy="2882836"/>
            <a:chOff x="1627" y="448"/>
            <a:chExt cx="3047" cy="3050"/>
          </a:xfrm>
          <a:solidFill>
            <a:schemeClr val="accent1"/>
          </a:solidFill>
        </p:grpSpPr>
        <p:sp>
          <p:nvSpPr>
            <p:cNvPr id="74" name="Freeform 265"/>
            <p:cNvSpPr>
              <a:spLocks/>
            </p:cNvSpPr>
            <p:nvPr/>
          </p:nvSpPr>
          <p:spPr bwMode="auto">
            <a:xfrm>
              <a:off x="1629" y="1145"/>
              <a:ext cx="898" cy="927"/>
            </a:xfrm>
            <a:custGeom>
              <a:avLst/>
              <a:gdLst>
                <a:gd name="T0" fmla="*/ 358 w 379"/>
                <a:gd name="T1" fmla="*/ 33 h 391"/>
                <a:gd name="T2" fmla="*/ 379 w 379"/>
                <a:gd name="T3" fmla="*/ 0 h 391"/>
                <a:gd name="T4" fmla="*/ 0 w 379"/>
                <a:gd name="T5" fmla="*/ 380 h 391"/>
                <a:gd name="T6" fmla="*/ 1 w 379"/>
                <a:gd name="T7" fmla="*/ 391 h 391"/>
                <a:gd name="T8" fmla="*/ 358 w 379"/>
                <a:gd name="T9" fmla="*/ 33 h 391"/>
              </a:gdLst>
              <a:ahLst/>
              <a:cxnLst>
                <a:cxn ang="0">
                  <a:pos x="T0" y="T1"/>
                </a:cxn>
                <a:cxn ang="0">
                  <a:pos x="T2" y="T3"/>
                </a:cxn>
                <a:cxn ang="0">
                  <a:pos x="T4" y="T5"/>
                </a:cxn>
                <a:cxn ang="0">
                  <a:pos x="T6" y="T7"/>
                </a:cxn>
                <a:cxn ang="0">
                  <a:pos x="T8" y="T9"/>
                </a:cxn>
              </a:cxnLst>
              <a:rect l="0" t="0" r="r" b="b"/>
              <a:pathLst>
                <a:path w="379" h="391">
                  <a:moveTo>
                    <a:pt x="358" y="33"/>
                  </a:moveTo>
                  <a:cubicBezTo>
                    <a:pt x="364" y="22"/>
                    <a:pt x="372" y="11"/>
                    <a:pt x="379" y="0"/>
                  </a:cubicBezTo>
                  <a:lnTo>
                    <a:pt x="0" y="380"/>
                  </a:lnTo>
                  <a:cubicBezTo>
                    <a:pt x="0" y="384"/>
                    <a:pt x="0" y="387"/>
                    <a:pt x="1" y="391"/>
                  </a:cubicBezTo>
                  <a:lnTo>
                    <a:pt x="358"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Freeform 266"/>
            <p:cNvSpPr>
              <a:spLocks/>
            </p:cNvSpPr>
            <p:nvPr/>
          </p:nvSpPr>
          <p:spPr bwMode="auto">
            <a:xfrm>
              <a:off x="1674" y="1684"/>
              <a:ext cx="659" cy="683"/>
            </a:xfrm>
            <a:custGeom>
              <a:avLst/>
              <a:gdLst>
                <a:gd name="T0" fmla="*/ 277 w 278"/>
                <a:gd name="T1" fmla="*/ 13 h 288"/>
                <a:gd name="T2" fmla="*/ 278 w 278"/>
                <a:gd name="T3" fmla="*/ 0 h 288"/>
                <a:gd name="T4" fmla="*/ 0 w 278"/>
                <a:gd name="T5" fmla="*/ 279 h 288"/>
                <a:gd name="T6" fmla="*/ 2 w 278"/>
                <a:gd name="T7" fmla="*/ 288 h 288"/>
                <a:gd name="T8" fmla="*/ 277 w 278"/>
                <a:gd name="T9" fmla="*/ 13 h 288"/>
              </a:gdLst>
              <a:ahLst/>
              <a:cxnLst>
                <a:cxn ang="0">
                  <a:pos x="T0" y="T1"/>
                </a:cxn>
                <a:cxn ang="0">
                  <a:pos x="T2" y="T3"/>
                </a:cxn>
                <a:cxn ang="0">
                  <a:pos x="T4" y="T5"/>
                </a:cxn>
                <a:cxn ang="0">
                  <a:pos x="T6" y="T7"/>
                </a:cxn>
                <a:cxn ang="0">
                  <a:pos x="T8" y="T9"/>
                </a:cxn>
              </a:cxnLst>
              <a:rect l="0" t="0" r="r" b="b"/>
              <a:pathLst>
                <a:path w="278" h="288">
                  <a:moveTo>
                    <a:pt x="277" y="13"/>
                  </a:moveTo>
                  <a:cubicBezTo>
                    <a:pt x="277" y="9"/>
                    <a:pt x="277" y="5"/>
                    <a:pt x="278" y="0"/>
                  </a:cubicBezTo>
                  <a:lnTo>
                    <a:pt x="0" y="279"/>
                  </a:lnTo>
                  <a:cubicBezTo>
                    <a:pt x="0" y="282"/>
                    <a:pt x="1" y="285"/>
                    <a:pt x="2" y="288"/>
                  </a:cubicBezTo>
                  <a:lnTo>
                    <a:pt x="277"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267"/>
            <p:cNvSpPr>
              <a:spLocks/>
            </p:cNvSpPr>
            <p:nvPr/>
          </p:nvSpPr>
          <p:spPr bwMode="auto">
            <a:xfrm>
              <a:off x="1653" y="1553"/>
              <a:ext cx="697" cy="721"/>
            </a:xfrm>
            <a:custGeom>
              <a:avLst/>
              <a:gdLst>
                <a:gd name="T0" fmla="*/ 292 w 294"/>
                <a:gd name="T1" fmla="*/ 13 h 304"/>
                <a:gd name="T2" fmla="*/ 294 w 294"/>
                <a:gd name="T3" fmla="*/ 0 h 304"/>
                <a:gd name="T4" fmla="*/ 0 w 294"/>
                <a:gd name="T5" fmla="*/ 294 h 304"/>
                <a:gd name="T6" fmla="*/ 2 w 294"/>
                <a:gd name="T7" fmla="*/ 304 h 304"/>
                <a:gd name="T8" fmla="*/ 292 w 294"/>
                <a:gd name="T9" fmla="*/ 13 h 304"/>
              </a:gdLst>
              <a:ahLst/>
              <a:cxnLst>
                <a:cxn ang="0">
                  <a:pos x="T0" y="T1"/>
                </a:cxn>
                <a:cxn ang="0">
                  <a:pos x="T2" y="T3"/>
                </a:cxn>
                <a:cxn ang="0">
                  <a:pos x="T4" y="T5"/>
                </a:cxn>
                <a:cxn ang="0">
                  <a:pos x="T6" y="T7"/>
                </a:cxn>
                <a:cxn ang="0">
                  <a:pos x="T8" y="T9"/>
                </a:cxn>
              </a:cxnLst>
              <a:rect l="0" t="0" r="r" b="b"/>
              <a:pathLst>
                <a:path w="294" h="304">
                  <a:moveTo>
                    <a:pt x="292" y="13"/>
                  </a:moveTo>
                  <a:cubicBezTo>
                    <a:pt x="293" y="9"/>
                    <a:pt x="293" y="4"/>
                    <a:pt x="294" y="0"/>
                  </a:cubicBezTo>
                  <a:lnTo>
                    <a:pt x="0" y="294"/>
                  </a:lnTo>
                  <a:cubicBezTo>
                    <a:pt x="1" y="297"/>
                    <a:pt x="1" y="301"/>
                    <a:pt x="2" y="304"/>
                  </a:cubicBezTo>
                  <a:lnTo>
                    <a:pt x="292"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268"/>
            <p:cNvSpPr>
              <a:spLocks/>
            </p:cNvSpPr>
            <p:nvPr/>
          </p:nvSpPr>
          <p:spPr bwMode="auto">
            <a:xfrm>
              <a:off x="1639" y="1392"/>
              <a:ext cx="758" cy="785"/>
            </a:xfrm>
            <a:custGeom>
              <a:avLst/>
              <a:gdLst>
                <a:gd name="T0" fmla="*/ 314 w 320"/>
                <a:gd name="T1" fmla="*/ 17 h 331"/>
                <a:gd name="T2" fmla="*/ 320 w 320"/>
                <a:gd name="T3" fmla="*/ 0 h 331"/>
                <a:gd name="T4" fmla="*/ 0 w 320"/>
                <a:gd name="T5" fmla="*/ 321 h 331"/>
                <a:gd name="T6" fmla="*/ 1 w 320"/>
                <a:gd name="T7" fmla="*/ 331 h 331"/>
                <a:gd name="T8" fmla="*/ 314 w 320"/>
                <a:gd name="T9" fmla="*/ 17 h 331"/>
              </a:gdLst>
              <a:ahLst/>
              <a:cxnLst>
                <a:cxn ang="0">
                  <a:pos x="T0" y="T1"/>
                </a:cxn>
                <a:cxn ang="0">
                  <a:pos x="T2" y="T3"/>
                </a:cxn>
                <a:cxn ang="0">
                  <a:pos x="T4" y="T5"/>
                </a:cxn>
                <a:cxn ang="0">
                  <a:pos x="T6" y="T7"/>
                </a:cxn>
                <a:cxn ang="0">
                  <a:pos x="T8" y="T9"/>
                </a:cxn>
              </a:cxnLst>
              <a:rect l="0" t="0" r="r" b="b"/>
              <a:pathLst>
                <a:path w="320" h="331">
                  <a:moveTo>
                    <a:pt x="314" y="17"/>
                  </a:moveTo>
                  <a:cubicBezTo>
                    <a:pt x="316" y="11"/>
                    <a:pt x="318" y="5"/>
                    <a:pt x="320" y="0"/>
                  </a:cubicBezTo>
                  <a:lnTo>
                    <a:pt x="0" y="321"/>
                  </a:lnTo>
                  <a:cubicBezTo>
                    <a:pt x="0" y="324"/>
                    <a:pt x="0" y="327"/>
                    <a:pt x="1" y="331"/>
                  </a:cubicBezTo>
                  <a:lnTo>
                    <a:pt x="314"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Freeform 269"/>
            <p:cNvSpPr>
              <a:spLocks/>
            </p:cNvSpPr>
            <p:nvPr/>
          </p:nvSpPr>
          <p:spPr bwMode="auto">
            <a:xfrm>
              <a:off x="1793" y="493"/>
              <a:ext cx="2658" cy="2673"/>
            </a:xfrm>
            <a:custGeom>
              <a:avLst/>
              <a:gdLst>
                <a:gd name="T0" fmla="*/ 1122 w 1122"/>
                <a:gd name="T1" fmla="*/ 3 h 1127"/>
                <a:gd name="T2" fmla="*/ 1114 w 1122"/>
                <a:gd name="T3" fmla="*/ 0 h 1127"/>
                <a:gd name="T4" fmla="*/ 3 w 1122"/>
                <a:gd name="T5" fmla="*/ 1113 h 1127"/>
                <a:gd name="T6" fmla="*/ 0 w 1122"/>
                <a:gd name="T7" fmla="*/ 1127 h 1127"/>
                <a:gd name="T8" fmla="*/ 1122 w 1122"/>
                <a:gd name="T9" fmla="*/ 3 h 1127"/>
              </a:gdLst>
              <a:ahLst/>
              <a:cxnLst>
                <a:cxn ang="0">
                  <a:pos x="T0" y="T1"/>
                </a:cxn>
                <a:cxn ang="0">
                  <a:pos x="T2" y="T3"/>
                </a:cxn>
                <a:cxn ang="0">
                  <a:pos x="T4" y="T5"/>
                </a:cxn>
                <a:cxn ang="0">
                  <a:pos x="T6" y="T7"/>
                </a:cxn>
                <a:cxn ang="0">
                  <a:pos x="T8" y="T9"/>
                </a:cxn>
              </a:cxnLst>
              <a:rect l="0" t="0" r="r" b="b"/>
              <a:pathLst>
                <a:path w="1122" h="1127">
                  <a:moveTo>
                    <a:pt x="1122" y="3"/>
                  </a:moveTo>
                  <a:cubicBezTo>
                    <a:pt x="1119" y="2"/>
                    <a:pt x="1117" y="1"/>
                    <a:pt x="1114" y="0"/>
                  </a:cubicBezTo>
                  <a:lnTo>
                    <a:pt x="3" y="1113"/>
                  </a:lnTo>
                  <a:cubicBezTo>
                    <a:pt x="2" y="1118"/>
                    <a:pt x="1" y="1122"/>
                    <a:pt x="0" y="1127"/>
                  </a:cubicBezTo>
                  <a:lnTo>
                    <a:pt x="1122"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 name="Freeform 270"/>
            <p:cNvSpPr>
              <a:spLocks/>
            </p:cNvSpPr>
            <p:nvPr/>
          </p:nvSpPr>
          <p:spPr bwMode="auto">
            <a:xfrm>
              <a:off x="2776" y="450"/>
              <a:ext cx="472" cy="446"/>
            </a:xfrm>
            <a:custGeom>
              <a:avLst/>
              <a:gdLst>
                <a:gd name="T0" fmla="*/ 0 w 199"/>
                <a:gd name="T1" fmla="*/ 188 h 188"/>
                <a:gd name="T2" fmla="*/ 33 w 199"/>
                <a:gd name="T3" fmla="*/ 167 h 188"/>
                <a:gd name="T4" fmla="*/ 199 w 199"/>
                <a:gd name="T5" fmla="*/ 0 h 188"/>
                <a:gd name="T6" fmla="*/ 188 w 199"/>
                <a:gd name="T7" fmla="*/ 0 h 188"/>
                <a:gd name="T8" fmla="*/ 0 w 199"/>
                <a:gd name="T9" fmla="*/ 188 h 188"/>
              </a:gdLst>
              <a:ahLst/>
              <a:cxnLst>
                <a:cxn ang="0">
                  <a:pos x="T0" y="T1"/>
                </a:cxn>
                <a:cxn ang="0">
                  <a:pos x="T2" y="T3"/>
                </a:cxn>
                <a:cxn ang="0">
                  <a:pos x="T4" y="T5"/>
                </a:cxn>
                <a:cxn ang="0">
                  <a:pos x="T6" y="T7"/>
                </a:cxn>
                <a:cxn ang="0">
                  <a:pos x="T8" y="T9"/>
                </a:cxn>
              </a:cxnLst>
              <a:rect l="0" t="0" r="r" b="b"/>
              <a:pathLst>
                <a:path w="199" h="188">
                  <a:moveTo>
                    <a:pt x="0" y="188"/>
                  </a:moveTo>
                  <a:cubicBezTo>
                    <a:pt x="11" y="180"/>
                    <a:pt x="22" y="173"/>
                    <a:pt x="33" y="167"/>
                  </a:cubicBezTo>
                  <a:lnTo>
                    <a:pt x="199" y="0"/>
                  </a:lnTo>
                  <a:cubicBezTo>
                    <a:pt x="195" y="0"/>
                    <a:pt x="192" y="0"/>
                    <a:pt x="188" y="0"/>
                  </a:cubicBezTo>
                  <a:lnTo>
                    <a:pt x="0"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Freeform 271"/>
            <p:cNvSpPr>
              <a:spLocks/>
            </p:cNvSpPr>
            <p:nvPr/>
          </p:nvSpPr>
          <p:spPr bwMode="auto">
            <a:xfrm>
              <a:off x="3181" y="474"/>
              <a:ext cx="268" cy="244"/>
            </a:xfrm>
            <a:custGeom>
              <a:avLst/>
              <a:gdLst>
                <a:gd name="T0" fmla="*/ 0 w 113"/>
                <a:gd name="T1" fmla="*/ 103 h 103"/>
                <a:gd name="T2" fmla="*/ 1 w 113"/>
                <a:gd name="T3" fmla="*/ 103 h 103"/>
                <a:gd name="T4" fmla="*/ 14 w 113"/>
                <a:gd name="T5" fmla="*/ 101 h 103"/>
                <a:gd name="T6" fmla="*/ 113 w 113"/>
                <a:gd name="T7" fmla="*/ 1 h 103"/>
                <a:gd name="T8" fmla="*/ 104 w 113"/>
                <a:gd name="T9" fmla="*/ 0 h 103"/>
                <a:gd name="T10" fmla="*/ 0 w 113"/>
                <a:gd name="T11" fmla="*/ 103 h 103"/>
              </a:gdLst>
              <a:ahLst/>
              <a:cxnLst>
                <a:cxn ang="0">
                  <a:pos x="T0" y="T1"/>
                </a:cxn>
                <a:cxn ang="0">
                  <a:pos x="T2" y="T3"/>
                </a:cxn>
                <a:cxn ang="0">
                  <a:pos x="T4" y="T5"/>
                </a:cxn>
                <a:cxn ang="0">
                  <a:pos x="T6" y="T7"/>
                </a:cxn>
                <a:cxn ang="0">
                  <a:pos x="T8" y="T9"/>
                </a:cxn>
                <a:cxn ang="0">
                  <a:pos x="T10" y="T11"/>
                </a:cxn>
              </a:cxnLst>
              <a:rect l="0" t="0" r="r" b="b"/>
              <a:pathLst>
                <a:path w="113" h="103">
                  <a:moveTo>
                    <a:pt x="0" y="103"/>
                  </a:moveTo>
                  <a:cubicBezTo>
                    <a:pt x="1" y="103"/>
                    <a:pt x="1" y="103"/>
                    <a:pt x="1" y="103"/>
                  </a:cubicBezTo>
                  <a:cubicBezTo>
                    <a:pt x="5" y="102"/>
                    <a:pt x="10" y="101"/>
                    <a:pt x="14" y="101"/>
                  </a:cubicBezTo>
                  <a:lnTo>
                    <a:pt x="113" y="1"/>
                  </a:lnTo>
                  <a:cubicBezTo>
                    <a:pt x="110" y="1"/>
                    <a:pt x="107" y="0"/>
                    <a:pt x="104" y="0"/>
                  </a:cubicBezTo>
                  <a:lnTo>
                    <a:pt x="0"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Freeform 272"/>
            <p:cNvSpPr>
              <a:spLocks/>
            </p:cNvSpPr>
            <p:nvPr/>
          </p:nvSpPr>
          <p:spPr bwMode="auto">
            <a:xfrm>
              <a:off x="1840" y="2177"/>
              <a:ext cx="578" cy="590"/>
            </a:xfrm>
            <a:custGeom>
              <a:avLst/>
              <a:gdLst>
                <a:gd name="T0" fmla="*/ 244 w 244"/>
                <a:gd name="T1" fmla="*/ 8 h 249"/>
                <a:gd name="T2" fmla="*/ 241 w 244"/>
                <a:gd name="T3" fmla="*/ 0 h 249"/>
                <a:gd name="T4" fmla="*/ 0 w 244"/>
                <a:gd name="T5" fmla="*/ 242 h 249"/>
                <a:gd name="T6" fmla="*/ 4 w 244"/>
                <a:gd name="T7" fmla="*/ 249 h 249"/>
                <a:gd name="T8" fmla="*/ 244 w 244"/>
                <a:gd name="T9" fmla="*/ 8 h 249"/>
              </a:gdLst>
              <a:ahLst/>
              <a:cxnLst>
                <a:cxn ang="0">
                  <a:pos x="T0" y="T1"/>
                </a:cxn>
                <a:cxn ang="0">
                  <a:pos x="T2" y="T3"/>
                </a:cxn>
                <a:cxn ang="0">
                  <a:pos x="T4" y="T5"/>
                </a:cxn>
                <a:cxn ang="0">
                  <a:pos x="T6" y="T7"/>
                </a:cxn>
                <a:cxn ang="0">
                  <a:pos x="T8" y="T9"/>
                </a:cxn>
              </a:cxnLst>
              <a:rect l="0" t="0" r="r" b="b"/>
              <a:pathLst>
                <a:path w="244" h="249">
                  <a:moveTo>
                    <a:pt x="244" y="8"/>
                  </a:moveTo>
                  <a:cubicBezTo>
                    <a:pt x="243" y="6"/>
                    <a:pt x="242" y="3"/>
                    <a:pt x="241" y="0"/>
                  </a:cubicBezTo>
                  <a:lnTo>
                    <a:pt x="0" y="242"/>
                  </a:lnTo>
                  <a:cubicBezTo>
                    <a:pt x="1" y="244"/>
                    <a:pt x="3" y="246"/>
                    <a:pt x="4" y="249"/>
                  </a:cubicBezTo>
                  <a:lnTo>
                    <a:pt x="244"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273"/>
            <p:cNvSpPr>
              <a:spLocks/>
            </p:cNvSpPr>
            <p:nvPr/>
          </p:nvSpPr>
          <p:spPr bwMode="auto">
            <a:xfrm>
              <a:off x="1883" y="2255"/>
              <a:ext cx="573" cy="581"/>
            </a:xfrm>
            <a:custGeom>
              <a:avLst/>
              <a:gdLst>
                <a:gd name="T0" fmla="*/ 242 w 242"/>
                <a:gd name="T1" fmla="*/ 8 h 245"/>
                <a:gd name="T2" fmla="*/ 238 w 242"/>
                <a:gd name="T3" fmla="*/ 0 h 245"/>
                <a:gd name="T4" fmla="*/ 0 w 242"/>
                <a:gd name="T5" fmla="*/ 238 h 245"/>
                <a:gd name="T6" fmla="*/ 5 w 242"/>
                <a:gd name="T7" fmla="*/ 245 h 245"/>
                <a:gd name="T8" fmla="*/ 242 w 242"/>
                <a:gd name="T9" fmla="*/ 8 h 245"/>
              </a:gdLst>
              <a:ahLst/>
              <a:cxnLst>
                <a:cxn ang="0">
                  <a:pos x="T0" y="T1"/>
                </a:cxn>
                <a:cxn ang="0">
                  <a:pos x="T2" y="T3"/>
                </a:cxn>
                <a:cxn ang="0">
                  <a:pos x="T4" y="T5"/>
                </a:cxn>
                <a:cxn ang="0">
                  <a:pos x="T6" y="T7"/>
                </a:cxn>
                <a:cxn ang="0">
                  <a:pos x="T8" y="T9"/>
                </a:cxn>
              </a:cxnLst>
              <a:rect l="0" t="0" r="r" b="b"/>
              <a:pathLst>
                <a:path w="242" h="245">
                  <a:moveTo>
                    <a:pt x="242" y="8"/>
                  </a:moveTo>
                  <a:cubicBezTo>
                    <a:pt x="240" y="5"/>
                    <a:pt x="239" y="3"/>
                    <a:pt x="238" y="0"/>
                  </a:cubicBezTo>
                  <a:lnTo>
                    <a:pt x="0" y="238"/>
                  </a:lnTo>
                  <a:cubicBezTo>
                    <a:pt x="2" y="240"/>
                    <a:pt x="3" y="243"/>
                    <a:pt x="5" y="245"/>
                  </a:cubicBezTo>
                  <a:lnTo>
                    <a:pt x="242"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274"/>
            <p:cNvSpPr>
              <a:spLocks/>
            </p:cNvSpPr>
            <p:nvPr/>
          </p:nvSpPr>
          <p:spPr bwMode="auto">
            <a:xfrm>
              <a:off x="1930" y="2329"/>
              <a:ext cx="569" cy="574"/>
            </a:xfrm>
            <a:custGeom>
              <a:avLst/>
              <a:gdLst>
                <a:gd name="T0" fmla="*/ 240 w 240"/>
                <a:gd name="T1" fmla="*/ 7 h 242"/>
                <a:gd name="T2" fmla="*/ 235 w 240"/>
                <a:gd name="T3" fmla="*/ 0 h 242"/>
                <a:gd name="T4" fmla="*/ 0 w 240"/>
                <a:gd name="T5" fmla="*/ 235 h 242"/>
                <a:gd name="T6" fmla="*/ 5 w 240"/>
                <a:gd name="T7" fmla="*/ 242 h 242"/>
                <a:gd name="T8" fmla="*/ 240 w 240"/>
                <a:gd name="T9" fmla="*/ 7 h 242"/>
              </a:gdLst>
              <a:ahLst/>
              <a:cxnLst>
                <a:cxn ang="0">
                  <a:pos x="T0" y="T1"/>
                </a:cxn>
                <a:cxn ang="0">
                  <a:pos x="T2" y="T3"/>
                </a:cxn>
                <a:cxn ang="0">
                  <a:pos x="T4" y="T5"/>
                </a:cxn>
                <a:cxn ang="0">
                  <a:pos x="T6" y="T7"/>
                </a:cxn>
                <a:cxn ang="0">
                  <a:pos x="T8" y="T9"/>
                </a:cxn>
              </a:cxnLst>
              <a:rect l="0" t="0" r="r" b="b"/>
              <a:pathLst>
                <a:path w="240" h="242">
                  <a:moveTo>
                    <a:pt x="240" y="7"/>
                  </a:moveTo>
                  <a:cubicBezTo>
                    <a:pt x="238" y="5"/>
                    <a:pt x="237" y="2"/>
                    <a:pt x="235" y="0"/>
                  </a:cubicBezTo>
                  <a:lnTo>
                    <a:pt x="0" y="235"/>
                  </a:lnTo>
                  <a:cubicBezTo>
                    <a:pt x="2" y="237"/>
                    <a:pt x="4" y="240"/>
                    <a:pt x="5" y="242"/>
                  </a:cubicBezTo>
                  <a:lnTo>
                    <a:pt x="24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Freeform 275"/>
            <p:cNvSpPr>
              <a:spLocks/>
            </p:cNvSpPr>
            <p:nvPr/>
          </p:nvSpPr>
          <p:spPr bwMode="auto">
            <a:xfrm>
              <a:off x="1729" y="1906"/>
              <a:ext cx="613" cy="631"/>
            </a:xfrm>
            <a:custGeom>
              <a:avLst/>
              <a:gdLst>
                <a:gd name="T0" fmla="*/ 259 w 259"/>
                <a:gd name="T1" fmla="*/ 10 h 266"/>
                <a:gd name="T2" fmla="*/ 257 w 259"/>
                <a:gd name="T3" fmla="*/ 0 h 266"/>
                <a:gd name="T4" fmla="*/ 0 w 259"/>
                <a:gd name="T5" fmla="*/ 258 h 266"/>
                <a:gd name="T6" fmla="*/ 3 w 259"/>
                <a:gd name="T7" fmla="*/ 266 h 266"/>
                <a:gd name="T8" fmla="*/ 259 w 259"/>
                <a:gd name="T9" fmla="*/ 10 h 266"/>
              </a:gdLst>
              <a:ahLst/>
              <a:cxnLst>
                <a:cxn ang="0">
                  <a:pos x="T0" y="T1"/>
                </a:cxn>
                <a:cxn ang="0">
                  <a:pos x="T2" y="T3"/>
                </a:cxn>
                <a:cxn ang="0">
                  <a:pos x="T4" y="T5"/>
                </a:cxn>
                <a:cxn ang="0">
                  <a:pos x="T6" y="T7"/>
                </a:cxn>
                <a:cxn ang="0">
                  <a:pos x="T8" y="T9"/>
                </a:cxn>
              </a:cxnLst>
              <a:rect l="0" t="0" r="r" b="b"/>
              <a:pathLst>
                <a:path w="259" h="266">
                  <a:moveTo>
                    <a:pt x="259" y="10"/>
                  </a:moveTo>
                  <a:cubicBezTo>
                    <a:pt x="258" y="7"/>
                    <a:pt x="258" y="4"/>
                    <a:pt x="257" y="0"/>
                  </a:cubicBezTo>
                  <a:lnTo>
                    <a:pt x="0" y="258"/>
                  </a:lnTo>
                  <a:cubicBezTo>
                    <a:pt x="1" y="261"/>
                    <a:pt x="2" y="264"/>
                    <a:pt x="3" y="266"/>
                  </a:cubicBezTo>
                  <a:lnTo>
                    <a:pt x="259"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276"/>
            <p:cNvSpPr>
              <a:spLocks/>
            </p:cNvSpPr>
            <p:nvPr/>
          </p:nvSpPr>
          <p:spPr bwMode="auto">
            <a:xfrm>
              <a:off x="1800" y="2094"/>
              <a:ext cx="588" cy="600"/>
            </a:xfrm>
            <a:custGeom>
              <a:avLst/>
              <a:gdLst>
                <a:gd name="T0" fmla="*/ 248 w 248"/>
                <a:gd name="T1" fmla="*/ 8 h 253"/>
                <a:gd name="T2" fmla="*/ 245 w 248"/>
                <a:gd name="T3" fmla="*/ 0 h 253"/>
                <a:gd name="T4" fmla="*/ 0 w 248"/>
                <a:gd name="T5" fmla="*/ 246 h 253"/>
                <a:gd name="T6" fmla="*/ 3 w 248"/>
                <a:gd name="T7" fmla="*/ 253 h 253"/>
                <a:gd name="T8" fmla="*/ 248 w 248"/>
                <a:gd name="T9" fmla="*/ 8 h 253"/>
              </a:gdLst>
              <a:ahLst/>
              <a:cxnLst>
                <a:cxn ang="0">
                  <a:pos x="T0" y="T1"/>
                </a:cxn>
                <a:cxn ang="0">
                  <a:pos x="T2" y="T3"/>
                </a:cxn>
                <a:cxn ang="0">
                  <a:pos x="T4" y="T5"/>
                </a:cxn>
                <a:cxn ang="0">
                  <a:pos x="T6" y="T7"/>
                </a:cxn>
                <a:cxn ang="0">
                  <a:pos x="T8" y="T9"/>
                </a:cxn>
              </a:cxnLst>
              <a:rect l="0" t="0" r="r" b="b"/>
              <a:pathLst>
                <a:path w="248" h="253">
                  <a:moveTo>
                    <a:pt x="248" y="8"/>
                  </a:moveTo>
                  <a:cubicBezTo>
                    <a:pt x="247" y="6"/>
                    <a:pt x="246" y="3"/>
                    <a:pt x="245" y="0"/>
                  </a:cubicBezTo>
                  <a:lnTo>
                    <a:pt x="0" y="246"/>
                  </a:lnTo>
                  <a:cubicBezTo>
                    <a:pt x="1" y="248"/>
                    <a:pt x="2" y="250"/>
                    <a:pt x="3" y="253"/>
                  </a:cubicBezTo>
                  <a:lnTo>
                    <a:pt x="24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277"/>
            <p:cNvSpPr>
              <a:spLocks/>
            </p:cNvSpPr>
            <p:nvPr/>
          </p:nvSpPr>
          <p:spPr bwMode="auto">
            <a:xfrm>
              <a:off x="1698" y="1802"/>
              <a:ext cx="633" cy="652"/>
            </a:xfrm>
            <a:custGeom>
              <a:avLst/>
              <a:gdLst>
                <a:gd name="T0" fmla="*/ 267 w 267"/>
                <a:gd name="T1" fmla="*/ 11 h 275"/>
                <a:gd name="T2" fmla="*/ 266 w 267"/>
                <a:gd name="T3" fmla="*/ 0 h 275"/>
                <a:gd name="T4" fmla="*/ 0 w 267"/>
                <a:gd name="T5" fmla="*/ 266 h 275"/>
                <a:gd name="T6" fmla="*/ 3 w 267"/>
                <a:gd name="T7" fmla="*/ 275 h 275"/>
                <a:gd name="T8" fmla="*/ 267 w 267"/>
                <a:gd name="T9" fmla="*/ 11 h 275"/>
              </a:gdLst>
              <a:ahLst/>
              <a:cxnLst>
                <a:cxn ang="0">
                  <a:pos x="T0" y="T1"/>
                </a:cxn>
                <a:cxn ang="0">
                  <a:pos x="T2" y="T3"/>
                </a:cxn>
                <a:cxn ang="0">
                  <a:pos x="T4" y="T5"/>
                </a:cxn>
                <a:cxn ang="0">
                  <a:pos x="T6" y="T7"/>
                </a:cxn>
                <a:cxn ang="0">
                  <a:pos x="T8" y="T9"/>
                </a:cxn>
              </a:cxnLst>
              <a:rect l="0" t="0" r="r" b="b"/>
              <a:pathLst>
                <a:path w="267" h="275">
                  <a:moveTo>
                    <a:pt x="267" y="11"/>
                  </a:moveTo>
                  <a:cubicBezTo>
                    <a:pt x="267" y="7"/>
                    <a:pt x="267" y="3"/>
                    <a:pt x="266" y="0"/>
                  </a:cubicBezTo>
                  <a:lnTo>
                    <a:pt x="0" y="266"/>
                  </a:lnTo>
                  <a:cubicBezTo>
                    <a:pt x="1" y="269"/>
                    <a:pt x="2" y="272"/>
                    <a:pt x="3" y="275"/>
                  </a:cubicBezTo>
                  <a:lnTo>
                    <a:pt x="267"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278"/>
            <p:cNvSpPr>
              <a:spLocks/>
            </p:cNvSpPr>
            <p:nvPr/>
          </p:nvSpPr>
          <p:spPr bwMode="auto">
            <a:xfrm>
              <a:off x="1762" y="2004"/>
              <a:ext cx="599" cy="614"/>
            </a:xfrm>
            <a:custGeom>
              <a:avLst/>
              <a:gdLst>
                <a:gd name="T0" fmla="*/ 253 w 253"/>
                <a:gd name="T1" fmla="*/ 9 h 259"/>
                <a:gd name="T2" fmla="*/ 250 w 253"/>
                <a:gd name="T3" fmla="*/ 0 h 259"/>
                <a:gd name="T4" fmla="*/ 0 w 253"/>
                <a:gd name="T5" fmla="*/ 251 h 259"/>
                <a:gd name="T6" fmla="*/ 3 w 253"/>
                <a:gd name="T7" fmla="*/ 259 h 259"/>
                <a:gd name="T8" fmla="*/ 253 w 253"/>
                <a:gd name="T9" fmla="*/ 9 h 259"/>
              </a:gdLst>
              <a:ahLst/>
              <a:cxnLst>
                <a:cxn ang="0">
                  <a:pos x="T0" y="T1"/>
                </a:cxn>
                <a:cxn ang="0">
                  <a:pos x="T2" y="T3"/>
                </a:cxn>
                <a:cxn ang="0">
                  <a:pos x="T4" y="T5"/>
                </a:cxn>
                <a:cxn ang="0">
                  <a:pos x="T6" y="T7"/>
                </a:cxn>
                <a:cxn ang="0">
                  <a:pos x="T8" y="T9"/>
                </a:cxn>
              </a:cxnLst>
              <a:rect l="0" t="0" r="r" b="b"/>
              <a:pathLst>
                <a:path w="253" h="259">
                  <a:moveTo>
                    <a:pt x="253" y="9"/>
                  </a:moveTo>
                  <a:cubicBezTo>
                    <a:pt x="252" y="6"/>
                    <a:pt x="251" y="3"/>
                    <a:pt x="250" y="0"/>
                  </a:cubicBezTo>
                  <a:lnTo>
                    <a:pt x="0" y="251"/>
                  </a:lnTo>
                  <a:cubicBezTo>
                    <a:pt x="1" y="254"/>
                    <a:pt x="2" y="256"/>
                    <a:pt x="3" y="259"/>
                  </a:cubicBezTo>
                  <a:lnTo>
                    <a:pt x="253"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Freeform 279"/>
            <p:cNvSpPr>
              <a:spLocks/>
            </p:cNvSpPr>
            <p:nvPr/>
          </p:nvSpPr>
          <p:spPr bwMode="auto">
            <a:xfrm>
              <a:off x="3020" y="457"/>
              <a:ext cx="332" cy="309"/>
            </a:xfrm>
            <a:custGeom>
              <a:avLst/>
              <a:gdLst>
                <a:gd name="T0" fmla="*/ 0 w 140"/>
                <a:gd name="T1" fmla="*/ 130 h 130"/>
                <a:gd name="T2" fmla="*/ 18 w 140"/>
                <a:gd name="T3" fmla="*/ 124 h 130"/>
                <a:gd name="T4" fmla="*/ 140 w 140"/>
                <a:gd name="T5" fmla="*/ 2 h 130"/>
                <a:gd name="T6" fmla="*/ 130 w 140"/>
                <a:gd name="T7" fmla="*/ 0 h 130"/>
                <a:gd name="T8" fmla="*/ 0 w 140"/>
                <a:gd name="T9" fmla="*/ 130 h 130"/>
              </a:gdLst>
              <a:ahLst/>
              <a:cxnLst>
                <a:cxn ang="0">
                  <a:pos x="T0" y="T1"/>
                </a:cxn>
                <a:cxn ang="0">
                  <a:pos x="T2" y="T3"/>
                </a:cxn>
                <a:cxn ang="0">
                  <a:pos x="T4" y="T5"/>
                </a:cxn>
                <a:cxn ang="0">
                  <a:pos x="T6" y="T7"/>
                </a:cxn>
                <a:cxn ang="0">
                  <a:pos x="T8" y="T9"/>
                </a:cxn>
              </a:cxnLst>
              <a:rect l="0" t="0" r="r" b="b"/>
              <a:pathLst>
                <a:path w="140" h="130">
                  <a:moveTo>
                    <a:pt x="0" y="130"/>
                  </a:moveTo>
                  <a:cubicBezTo>
                    <a:pt x="6" y="128"/>
                    <a:pt x="12" y="126"/>
                    <a:pt x="18" y="124"/>
                  </a:cubicBezTo>
                  <a:lnTo>
                    <a:pt x="140" y="2"/>
                  </a:lnTo>
                  <a:cubicBezTo>
                    <a:pt x="137" y="1"/>
                    <a:pt x="133" y="1"/>
                    <a:pt x="130" y="0"/>
                  </a:cubicBezTo>
                  <a:lnTo>
                    <a:pt x="0" y="1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 name="Freeform 280"/>
            <p:cNvSpPr>
              <a:spLocks/>
            </p:cNvSpPr>
            <p:nvPr/>
          </p:nvSpPr>
          <p:spPr bwMode="auto">
            <a:xfrm>
              <a:off x="1684" y="505"/>
              <a:ext cx="1054" cy="1058"/>
            </a:xfrm>
            <a:custGeom>
              <a:avLst/>
              <a:gdLst>
                <a:gd name="T0" fmla="*/ 445 w 445"/>
                <a:gd name="T1" fmla="*/ 0 h 446"/>
                <a:gd name="T2" fmla="*/ 429 w 445"/>
                <a:gd name="T3" fmla="*/ 5 h 446"/>
                <a:gd name="T4" fmla="*/ 4 w 445"/>
                <a:gd name="T5" fmla="*/ 430 h 446"/>
                <a:gd name="T6" fmla="*/ 0 w 445"/>
                <a:gd name="T7" fmla="*/ 446 h 446"/>
                <a:gd name="T8" fmla="*/ 445 w 445"/>
                <a:gd name="T9" fmla="*/ 0 h 446"/>
              </a:gdLst>
              <a:ahLst/>
              <a:cxnLst>
                <a:cxn ang="0">
                  <a:pos x="T0" y="T1"/>
                </a:cxn>
                <a:cxn ang="0">
                  <a:pos x="T2" y="T3"/>
                </a:cxn>
                <a:cxn ang="0">
                  <a:pos x="T4" y="T5"/>
                </a:cxn>
                <a:cxn ang="0">
                  <a:pos x="T6" y="T7"/>
                </a:cxn>
                <a:cxn ang="0">
                  <a:pos x="T8" y="T9"/>
                </a:cxn>
              </a:cxnLst>
              <a:rect l="0" t="0" r="r" b="b"/>
              <a:pathLst>
                <a:path w="445" h="446">
                  <a:moveTo>
                    <a:pt x="445" y="0"/>
                  </a:moveTo>
                  <a:cubicBezTo>
                    <a:pt x="439" y="2"/>
                    <a:pt x="434" y="3"/>
                    <a:pt x="429" y="5"/>
                  </a:cubicBezTo>
                  <a:lnTo>
                    <a:pt x="4" y="430"/>
                  </a:lnTo>
                  <a:cubicBezTo>
                    <a:pt x="3" y="435"/>
                    <a:pt x="1" y="441"/>
                    <a:pt x="0" y="446"/>
                  </a:cubicBezTo>
                  <a:lnTo>
                    <a:pt x="4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 name="Freeform 281"/>
            <p:cNvSpPr>
              <a:spLocks/>
            </p:cNvSpPr>
            <p:nvPr/>
          </p:nvSpPr>
          <p:spPr bwMode="auto">
            <a:xfrm>
              <a:off x="1651" y="472"/>
              <a:ext cx="1234" cy="1238"/>
            </a:xfrm>
            <a:custGeom>
              <a:avLst/>
              <a:gdLst>
                <a:gd name="T0" fmla="*/ 521 w 521"/>
                <a:gd name="T1" fmla="*/ 0 h 522"/>
                <a:gd name="T2" fmla="*/ 507 w 521"/>
                <a:gd name="T3" fmla="*/ 2 h 522"/>
                <a:gd name="T4" fmla="*/ 2 w 521"/>
                <a:gd name="T5" fmla="*/ 508 h 522"/>
                <a:gd name="T6" fmla="*/ 0 w 521"/>
                <a:gd name="T7" fmla="*/ 522 h 522"/>
                <a:gd name="T8" fmla="*/ 521 w 521"/>
                <a:gd name="T9" fmla="*/ 0 h 522"/>
              </a:gdLst>
              <a:ahLst/>
              <a:cxnLst>
                <a:cxn ang="0">
                  <a:pos x="T0" y="T1"/>
                </a:cxn>
                <a:cxn ang="0">
                  <a:pos x="T2" y="T3"/>
                </a:cxn>
                <a:cxn ang="0">
                  <a:pos x="T4" y="T5"/>
                </a:cxn>
                <a:cxn ang="0">
                  <a:pos x="T6" y="T7"/>
                </a:cxn>
                <a:cxn ang="0">
                  <a:pos x="T8" y="T9"/>
                </a:cxn>
              </a:cxnLst>
              <a:rect l="0" t="0" r="r" b="b"/>
              <a:pathLst>
                <a:path w="521" h="522">
                  <a:moveTo>
                    <a:pt x="521" y="0"/>
                  </a:moveTo>
                  <a:cubicBezTo>
                    <a:pt x="517" y="1"/>
                    <a:pt x="512" y="2"/>
                    <a:pt x="507" y="2"/>
                  </a:cubicBezTo>
                  <a:lnTo>
                    <a:pt x="2" y="508"/>
                  </a:lnTo>
                  <a:cubicBezTo>
                    <a:pt x="1" y="513"/>
                    <a:pt x="0" y="518"/>
                    <a:pt x="0" y="522"/>
                  </a:cubicBezTo>
                  <a:lnTo>
                    <a:pt x="5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 name="Freeform 282"/>
            <p:cNvSpPr>
              <a:spLocks/>
            </p:cNvSpPr>
            <p:nvPr/>
          </p:nvSpPr>
          <p:spPr bwMode="auto">
            <a:xfrm>
              <a:off x="1632" y="453"/>
              <a:ext cx="1386" cy="1389"/>
            </a:xfrm>
            <a:custGeom>
              <a:avLst/>
              <a:gdLst>
                <a:gd name="T0" fmla="*/ 585 w 585"/>
                <a:gd name="T1" fmla="*/ 0 h 586"/>
                <a:gd name="T2" fmla="*/ 572 w 585"/>
                <a:gd name="T3" fmla="*/ 2 h 586"/>
                <a:gd name="T4" fmla="*/ 2 w 585"/>
                <a:gd name="T5" fmla="*/ 573 h 586"/>
                <a:gd name="T6" fmla="*/ 0 w 585"/>
                <a:gd name="T7" fmla="*/ 586 h 586"/>
                <a:gd name="T8" fmla="*/ 585 w 585"/>
                <a:gd name="T9" fmla="*/ 0 h 586"/>
              </a:gdLst>
              <a:ahLst/>
              <a:cxnLst>
                <a:cxn ang="0">
                  <a:pos x="T0" y="T1"/>
                </a:cxn>
                <a:cxn ang="0">
                  <a:pos x="T2" y="T3"/>
                </a:cxn>
                <a:cxn ang="0">
                  <a:pos x="T4" y="T5"/>
                </a:cxn>
                <a:cxn ang="0">
                  <a:pos x="T6" y="T7"/>
                </a:cxn>
                <a:cxn ang="0">
                  <a:pos x="T8" y="T9"/>
                </a:cxn>
              </a:cxnLst>
              <a:rect l="0" t="0" r="r" b="b"/>
              <a:pathLst>
                <a:path w="585" h="586">
                  <a:moveTo>
                    <a:pt x="585" y="0"/>
                  </a:moveTo>
                  <a:cubicBezTo>
                    <a:pt x="581" y="1"/>
                    <a:pt x="576" y="1"/>
                    <a:pt x="572" y="2"/>
                  </a:cubicBezTo>
                  <a:lnTo>
                    <a:pt x="2" y="573"/>
                  </a:lnTo>
                  <a:cubicBezTo>
                    <a:pt x="1" y="577"/>
                    <a:pt x="1" y="581"/>
                    <a:pt x="0" y="586"/>
                  </a:cubicBezTo>
                  <a:lnTo>
                    <a:pt x="5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 name="Freeform 283"/>
            <p:cNvSpPr>
              <a:spLocks/>
            </p:cNvSpPr>
            <p:nvPr/>
          </p:nvSpPr>
          <p:spPr bwMode="auto">
            <a:xfrm>
              <a:off x="3146" y="1966"/>
              <a:ext cx="1528" cy="1532"/>
            </a:xfrm>
            <a:custGeom>
              <a:avLst/>
              <a:gdLst>
                <a:gd name="T0" fmla="*/ 645 w 645"/>
                <a:gd name="T1" fmla="*/ 0 h 646"/>
                <a:gd name="T2" fmla="*/ 0 w 645"/>
                <a:gd name="T3" fmla="*/ 646 h 646"/>
                <a:gd name="T4" fmla="*/ 11 w 645"/>
                <a:gd name="T5" fmla="*/ 646 h 646"/>
                <a:gd name="T6" fmla="*/ 644 w 645"/>
                <a:gd name="T7" fmla="*/ 11 h 646"/>
                <a:gd name="T8" fmla="*/ 645 w 645"/>
                <a:gd name="T9" fmla="*/ 0 h 646"/>
              </a:gdLst>
              <a:ahLst/>
              <a:cxnLst>
                <a:cxn ang="0">
                  <a:pos x="T0" y="T1"/>
                </a:cxn>
                <a:cxn ang="0">
                  <a:pos x="T2" y="T3"/>
                </a:cxn>
                <a:cxn ang="0">
                  <a:pos x="T4" y="T5"/>
                </a:cxn>
                <a:cxn ang="0">
                  <a:pos x="T6" y="T7"/>
                </a:cxn>
                <a:cxn ang="0">
                  <a:pos x="T8" y="T9"/>
                </a:cxn>
              </a:cxnLst>
              <a:rect l="0" t="0" r="r" b="b"/>
              <a:pathLst>
                <a:path w="645" h="646">
                  <a:moveTo>
                    <a:pt x="645" y="0"/>
                  </a:moveTo>
                  <a:lnTo>
                    <a:pt x="0" y="646"/>
                  </a:lnTo>
                  <a:cubicBezTo>
                    <a:pt x="3" y="646"/>
                    <a:pt x="7" y="646"/>
                    <a:pt x="11" y="646"/>
                  </a:cubicBezTo>
                  <a:lnTo>
                    <a:pt x="644" y="11"/>
                  </a:lnTo>
                  <a:cubicBezTo>
                    <a:pt x="645" y="7"/>
                    <a:pt x="645" y="4"/>
                    <a:pt x="64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 name="Freeform 284"/>
            <p:cNvSpPr>
              <a:spLocks/>
            </p:cNvSpPr>
            <p:nvPr/>
          </p:nvSpPr>
          <p:spPr bwMode="auto">
            <a:xfrm>
              <a:off x="1743" y="567"/>
              <a:ext cx="820" cy="820"/>
            </a:xfrm>
            <a:custGeom>
              <a:avLst/>
              <a:gdLst>
                <a:gd name="T0" fmla="*/ 346 w 346"/>
                <a:gd name="T1" fmla="*/ 0 h 346"/>
                <a:gd name="T2" fmla="*/ 326 w 346"/>
                <a:gd name="T3" fmla="*/ 8 h 346"/>
                <a:gd name="T4" fmla="*/ 9 w 346"/>
                <a:gd name="T5" fmla="*/ 326 h 346"/>
                <a:gd name="T6" fmla="*/ 0 w 346"/>
                <a:gd name="T7" fmla="*/ 346 h 346"/>
                <a:gd name="T8" fmla="*/ 346 w 346"/>
                <a:gd name="T9" fmla="*/ 0 h 346"/>
              </a:gdLst>
              <a:ahLst/>
              <a:cxnLst>
                <a:cxn ang="0">
                  <a:pos x="T0" y="T1"/>
                </a:cxn>
                <a:cxn ang="0">
                  <a:pos x="T2" y="T3"/>
                </a:cxn>
                <a:cxn ang="0">
                  <a:pos x="T4" y="T5"/>
                </a:cxn>
                <a:cxn ang="0">
                  <a:pos x="T6" y="T7"/>
                </a:cxn>
                <a:cxn ang="0">
                  <a:pos x="T8" y="T9"/>
                </a:cxn>
              </a:cxnLst>
              <a:rect l="0" t="0" r="r" b="b"/>
              <a:pathLst>
                <a:path w="346" h="346">
                  <a:moveTo>
                    <a:pt x="346" y="0"/>
                  </a:moveTo>
                  <a:cubicBezTo>
                    <a:pt x="340" y="2"/>
                    <a:pt x="333" y="5"/>
                    <a:pt x="326" y="8"/>
                  </a:cubicBezTo>
                  <a:lnTo>
                    <a:pt x="9" y="326"/>
                  </a:lnTo>
                  <a:cubicBezTo>
                    <a:pt x="6" y="333"/>
                    <a:pt x="3" y="339"/>
                    <a:pt x="0" y="346"/>
                  </a:cubicBezTo>
                  <a:lnTo>
                    <a:pt x="34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 name="Freeform 285"/>
            <p:cNvSpPr>
              <a:spLocks/>
            </p:cNvSpPr>
            <p:nvPr/>
          </p:nvSpPr>
          <p:spPr bwMode="auto">
            <a:xfrm>
              <a:off x="1627" y="448"/>
              <a:ext cx="1509" cy="1513"/>
            </a:xfrm>
            <a:custGeom>
              <a:avLst/>
              <a:gdLst>
                <a:gd name="T0" fmla="*/ 637 w 637"/>
                <a:gd name="T1" fmla="*/ 0 h 638"/>
                <a:gd name="T2" fmla="*/ 626 w 637"/>
                <a:gd name="T3" fmla="*/ 0 h 638"/>
                <a:gd name="T4" fmla="*/ 0 w 637"/>
                <a:gd name="T5" fmla="*/ 627 h 638"/>
                <a:gd name="T6" fmla="*/ 0 w 637"/>
                <a:gd name="T7" fmla="*/ 638 h 638"/>
                <a:gd name="T8" fmla="*/ 637 w 637"/>
                <a:gd name="T9" fmla="*/ 0 h 638"/>
              </a:gdLst>
              <a:ahLst/>
              <a:cxnLst>
                <a:cxn ang="0">
                  <a:pos x="T0" y="T1"/>
                </a:cxn>
                <a:cxn ang="0">
                  <a:pos x="T2" y="T3"/>
                </a:cxn>
                <a:cxn ang="0">
                  <a:pos x="T4" y="T5"/>
                </a:cxn>
                <a:cxn ang="0">
                  <a:pos x="T6" y="T7"/>
                </a:cxn>
                <a:cxn ang="0">
                  <a:pos x="T8" y="T9"/>
                </a:cxn>
              </a:cxnLst>
              <a:rect l="0" t="0" r="r" b="b"/>
              <a:pathLst>
                <a:path w="637" h="638">
                  <a:moveTo>
                    <a:pt x="637" y="0"/>
                  </a:moveTo>
                  <a:cubicBezTo>
                    <a:pt x="633" y="0"/>
                    <a:pt x="630" y="0"/>
                    <a:pt x="626" y="0"/>
                  </a:cubicBezTo>
                  <a:lnTo>
                    <a:pt x="0" y="627"/>
                  </a:lnTo>
                  <a:cubicBezTo>
                    <a:pt x="0" y="630"/>
                    <a:pt x="0" y="634"/>
                    <a:pt x="0" y="638"/>
                  </a:cubicBezTo>
                  <a:lnTo>
                    <a:pt x="6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 name="Freeform 286"/>
            <p:cNvSpPr>
              <a:spLocks/>
            </p:cNvSpPr>
            <p:nvPr/>
          </p:nvSpPr>
          <p:spPr bwMode="auto">
            <a:xfrm>
              <a:off x="1871" y="692"/>
              <a:ext cx="453" cy="453"/>
            </a:xfrm>
            <a:custGeom>
              <a:avLst/>
              <a:gdLst>
                <a:gd name="T0" fmla="*/ 191 w 191"/>
                <a:gd name="T1" fmla="*/ 0 h 191"/>
                <a:gd name="T2" fmla="*/ 154 w 191"/>
                <a:gd name="T3" fmla="*/ 26 h 191"/>
                <a:gd name="T4" fmla="*/ 26 w 191"/>
                <a:gd name="T5" fmla="*/ 154 h 191"/>
                <a:gd name="T6" fmla="*/ 0 w 191"/>
                <a:gd name="T7" fmla="*/ 191 h 191"/>
                <a:gd name="T8" fmla="*/ 191 w 191"/>
                <a:gd name="T9" fmla="*/ 0 h 191"/>
              </a:gdLst>
              <a:ahLst/>
              <a:cxnLst>
                <a:cxn ang="0">
                  <a:pos x="T0" y="T1"/>
                </a:cxn>
                <a:cxn ang="0">
                  <a:pos x="T2" y="T3"/>
                </a:cxn>
                <a:cxn ang="0">
                  <a:pos x="T4" y="T5"/>
                </a:cxn>
                <a:cxn ang="0">
                  <a:pos x="T6" y="T7"/>
                </a:cxn>
                <a:cxn ang="0">
                  <a:pos x="T8" y="T9"/>
                </a:cxn>
              </a:cxnLst>
              <a:rect l="0" t="0" r="r" b="b"/>
              <a:pathLst>
                <a:path w="191" h="191">
                  <a:moveTo>
                    <a:pt x="191" y="0"/>
                  </a:moveTo>
                  <a:cubicBezTo>
                    <a:pt x="178" y="8"/>
                    <a:pt x="166" y="17"/>
                    <a:pt x="154" y="26"/>
                  </a:cubicBezTo>
                  <a:lnTo>
                    <a:pt x="26" y="154"/>
                  </a:lnTo>
                  <a:cubicBezTo>
                    <a:pt x="17" y="166"/>
                    <a:pt x="8" y="179"/>
                    <a:pt x="0" y="191"/>
                  </a:cubicBezTo>
                  <a:lnTo>
                    <a:pt x="19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Freeform 287"/>
            <p:cNvSpPr>
              <a:spLocks/>
            </p:cNvSpPr>
            <p:nvPr/>
          </p:nvSpPr>
          <p:spPr bwMode="auto">
            <a:xfrm>
              <a:off x="3885" y="704"/>
              <a:ext cx="125" cy="119"/>
            </a:xfrm>
            <a:custGeom>
              <a:avLst/>
              <a:gdLst>
                <a:gd name="T0" fmla="*/ 0 w 53"/>
                <a:gd name="T1" fmla="*/ 46 h 50"/>
                <a:gd name="T2" fmla="*/ 7 w 53"/>
                <a:gd name="T3" fmla="*/ 50 h 50"/>
                <a:gd name="T4" fmla="*/ 53 w 53"/>
                <a:gd name="T5" fmla="*/ 4 h 50"/>
                <a:gd name="T6" fmla="*/ 46 w 53"/>
                <a:gd name="T7" fmla="*/ 0 h 50"/>
                <a:gd name="T8" fmla="*/ 0 w 53"/>
                <a:gd name="T9" fmla="*/ 46 h 50"/>
              </a:gdLst>
              <a:ahLst/>
              <a:cxnLst>
                <a:cxn ang="0">
                  <a:pos x="T0" y="T1"/>
                </a:cxn>
                <a:cxn ang="0">
                  <a:pos x="T2" y="T3"/>
                </a:cxn>
                <a:cxn ang="0">
                  <a:pos x="T4" y="T5"/>
                </a:cxn>
                <a:cxn ang="0">
                  <a:pos x="T6" y="T7"/>
                </a:cxn>
                <a:cxn ang="0">
                  <a:pos x="T8" y="T9"/>
                </a:cxn>
              </a:cxnLst>
              <a:rect l="0" t="0" r="r" b="b"/>
              <a:pathLst>
                <a:path w="53" h="50">
                  <a:moveTo>
                    <a:pt x="0" y="46"/>
                  </a:moveTo>
                  <a:cubicBezTo>
                    <a:pt x="2" y="48"/>
                    <a:pt x="5" y="49"/>
                    <a:pt x="7" y="50"/>
                  </a:cubicBezTo>
                  <a:lnTo>
                    <a:pt x="53" y="4"/>
                  </a:lnTo>
                  <a:cubicBezTo>
                    <a:pt x="51" y="3"/>
                    <a:pt x="48" y="1"/>
                    <a:pt x="46" y="0"/>
                  </a:cubicBezTo>
                  <a:lnTo>
                    <a:pt x="0"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 name="Freeform 288"/>
            <p:cNvSpPr>
              <a:spLocks/>
            </p:cNvSpPr>
            <p:nvPr/>
          </p:nvSpPr>
          <p:spPr bwMode="auto">
            <a:xfrm>
              <a:off x="3724" y="619"/>
              <a:ext cx="144" cy="135"/>
            </a:xfrm>
            <a:custGeom>
              <a:avLst/>
              <a:gdLst>
                <a:gd name="T0" fmla="*/ 0 w 61"/>
                <a:gd name="T1" fmla="*/ 54 h 57"/>
                <a:gd name="T2" fmla="*/ 8 w 61"/>
                <a:gd name="T3" fmla="*/ 57 h 57"/>
                <a:gd name="T4" fmla="*/ 61 w 61"/>
                <a:gd name="T5" fmla="*/ 4 h 57"/>
                <a:gd name="T6" fmla="*/ 54 w 61"/>
                <a:gd name="T7" fmla="*/ 0 h 57"/>
                <a:gd name="T8" fmla="*/ 0 w 61"/>
                <a:gd name="T9" fmla="*/ 54 h 57"/>
              </a:gdLst>
              <a:ahLst/>
              <a:cxnLst>
                <a:cxn ang="0">
                  <a:pos x="T0" y="T1"/>
                </a:cxn>
                <a:cxn ang="0">
                  <a:pos x="T2" y="T3"/>
                </a:cxn>
                <a:cxn ang="0">
                  <a:pos x="T4" y="T5"/>
                </a:cxn>
                <a:cxn ang="0">
                  <a:pos x="T6" y="T7"/>
                </a:cxn>
                <a:cxn ang="0">
                  <a:pos x="T8" y="T9"/>
                </a:cxn>
              </a:cxnLst>
              <a:rect l="0" t="0" r="r" b="b"/>
              <a:pathLst>
                <a:path w="61" h="57">
                  <a:moveTo>
                    <a:pt x="0" y="54"/>
                  </a:moveTo>
                  <a:cubicBezTo>
                    <a:pt x="3" y="55"/>
                    <a:pt x="5" y="56"/>
                    <a:pt x="8" y="57"/>
                  </a:cubicBezTo>
                  <a:lnTo>
                    <a:pt x="61" y="4"/>
                  </a:lnTo>
                  <a:cubicBezTo>
                    <a:pt x="59" y="3"/>
                    <a:pt x="56" y="1"/>
                    <a:pt x="54" y="0"/>
                  </a:cubicBezTo>
                  <a:lnTo>
                    <a:pt x="0"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Freeform 289"/>
            <p:cNvSpPr>
              <a:spLocks/>
            </p:cNvSpPr>
            <p:nvPr/>
          </p:nvSpPr>
          <p:spPr bwMode="auto">
            <a:xfrm>
              <a:off x="3958" y="752"/>
              <a:ext cx="119" cy="113"/>
            </a:xfrm>
            <a:custGeom>
              <a:avLst/>
              <a:gdLst>
                <a:gd name="T0" fmla="*/ 43 w 50"/>
                <a:gd name="T1" fmla="*/ 0 h 48"/>
                <a:gd name="T2" fmla="*/ 0 w 50"/>
                <a:gd name="T3" fmla="*/ 43 h 48"/>
                <a:gd name="T4" fmla="*/ 7 w 50"/>
                <a:gd name="T5" fmla="*/ 48 h 48"/>
                <a:gd name="T6" fmla="*/ 50 w 50"/>
                <a:gd name="T7" fmla="*/ 5 h 48"/>
                <a:gd name="T8" fmla="*/ 43 w 50"/>
                <a:gd name="T9" fmla="*/ 0 h 48"/>
              </a:gdLst>
              <a:ahLst/>
              <a:cxnLst>
                <a:cxn ang="0">
                  <a:pos x="T0" y="T1"/>
                </a:cxn>
                <a:cxn ang="0">
                  <a:pos x="T2" y="T3"/>
                </a:cxn>
                <a:cxn ang="0">
                  <a:pos x="T4" y="T5"/>
                </a:cxn>
                <a:cxn ang="0">
                  <a:pos x="T6" y="T7"/>
                </a:cxn>
                <a:cxn ang="0">
                  <a:pos x="T8" y="T9"/>
                </a:cxn>
              </a:cxnLst>
              <a:rect l="0" t="0" r="r" b="b"/>
              <a:pathLst>
                <a:path w="50" h="48">
                  <a:moveTo>
                    <a:pt x="43" y="0"/>
                  </a:moveTo>
                  <a:lnTo>
                    <a:pt x="0" y="43"/>
                  </a:lnTo>
                  <a:cubicBezTo>
                    <a:pt x="2" y="45"/>
                    <a:pt x="4" y="46"/>
                    <a:pt x="7" y="48"/>
                  </a:cubicBezTo>
                  <a:lnTo>
                    <a:pt x="50" y="5"/>
                  </a:lnTo>
                  <a:cubicBezTo>
                    <a:pt x="48" y="3"/>
                    <a:pt x="45" y="1"/>
                    <a:pt x="4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290"/>
            <p:cNvSpPr>
              <a:spLocks/>
            </p:cNvSpPr>
            <p:nvPr/>
          </p:nvSpPr>
          <p:spPr bwMode="auto">
            <a:xfrm>
              <a:off x="3430" y="519"/>
              <a:ext cx="199" cy="178"/>
            </a:xfrm>
            <a:custGeom>
              <a:avLst/>
              <a:gdLst>
                <a:gd name="T0" fmla="*/ 0 w 84"/>
                <a:gd name="T1" fmla="*/ 75 h 75"/>
                <a:gd name="T2" fmla="*/ 11 w 84"/>
                <a:gd name="T3" fmla="*/ 75 h 75"/>
                <a:gd name="T4" fmla="*/ 84 w 84"/>
                <a:gd name="T5" fmla="*/ 3 h 75"/>
                <a:gd name="T6" fmla="*/ 76 w 84"/>
                <a:gd name="T7" fmla="*/ 0 h 75"/>
                <a:gd name="T8" fmla="*/ 0 w 84"/>
                <a:gd name="T9" fmla="*/ 75 h 75"/>
              </a:gdLst>
              <a:ahLst/>
              <a:cxnLst>
                <a:cxn ang="0">
                  <a:pos x="T0" y="T1"/>
                </a:cxn>
                <a:cxn ang="0">
                  <a:pos x="T2" y="T3"/>
                </a:cxn>
                <a:cxn ang="0">
                  <a:pos x="T4" y="T5"/>
                </a:cxn>
                <a:cxn ang="0">
                  <a:pos x="T6" y="T7"/>
                </a:cxn>
                <a:cxn ang="0">
                  <a:pos x="T8" y="T9"/>
                </a:cxn>
              </a:cxnLst>
              <a:rect l="0" t="0" r="r" b="b"/>
              <a:pathLst>
                <a:path w="84" h="75">
                  <a:moveTo>
                    <a:pt x="0" y="75"/>
                  </a:moveTo>
                  <a:cubicBezTo>
                    <a:pt x="4" y="75"/>
                    <a:pt x="8" y="75"/>
                    <a:pt x="11" y="75"/>
                  </a:cubicBezTo>
                  <a:lnTo>
                    <a:pt x="84" y="3"/>
                  </a:lnTo>
                  <a:cubicBezTo>
                    <a:pt x="81" y="2"/>
                    <a:pt x="78" y="1"/>
                    <a:pt x="76" y="0"/>
                  </a:cubicBezTo>
                  <a:lnTo>
                    <a:pt x="0"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291"/>
            <p:cNvSpPr>
              <a:spLocks/>
            </p:cNvSpPr>
            <p:nvPr/>
          </p:nvSpPr>
          <p:spPr bwMode="auto">
            <a:xfrm>
              <a:off x="3537" y="548"/>
              <a:ext cx="175" cy="161"/>
            </a:xfrm>
            <a:custGeom>
              <a:avLst/>
              <a:gdLst>
                <a:gd name="T0" fmla="*/ 0 w 74"/>
                <a:gd name="T1" fmla="*/ 67 h 68"/>
                <a:gd name="T2" fmla="*/ 10 w 74"/>
                <a:gd name="T3" fmla="*/ 68 h 68"/>
                <a:gd name="T4" fmla="*/ 74 w 74"/>
                <a:gd name="T5" fmla="*/ 4 h 68"/>
                <a:gd name="T6" fmla="*/ 66 w 74"/>
                <a:gd name="T7" fmla="*/ 0 h 68"/>
                <a:gd name="T8" fmla="*/ 0 w 74"/>
                <a:gd name="T9" fmla="*/ 67 h 68"/>
              </a:gdLst>
              <a:ahLst/>
              <a:cxnLst>
                <a:cxn ang="0">
                  <a:pos x="T0" y="T1"/>
                </a:cxn>
                <a:cxn ang="0">
                  <a:pos x="T2" y="T3"/>
                </a:cxn>
                <a:cxn ang="0">
                  <a:pos x="T4" y="T5"/>
                </a:cxn>
                <a:cxn ang="0">
                  <a:pos x="T6" y="T7"/>
                </a:cxn>
                <a:cxn ang="0">
                  <a:pos x="T8" y="T9"/>
                </a:cxn>
              </a:cxnLst>
              <a:rect l="0" t="0" r="r" b="b"/>
              <a:pathLst>
                <a:path w="74" h="68">
                  <a:moveTo>
                    <a:pt x="0" y="67"/>
                  </a:moveTo>
                  <a:cubicBezTo>
                    <a:pt x="3" y="67"/>
                    <a:pt x="7" y="67"/>
                    <a:pt x="10" y="68"/>
                  </a:cubicBezTo>
                  <a:lnTo>
                    <a:pt x="74" y="4"/>
                  </a:lnTo>
                  <a:cubicBezTo>
                    <a:pt x="72" y="2"/>
                    <a:pt x="69" y="1"/>
                    <a:pt x="66" y="0"/>
                  </a:cubicBezTo>
                  <a:lnTo>
                    <a:pt x="0"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Freeform 292"/>
            <p:cNvSpPr>
              <a:spLocks/>
            </p:cNvSpPr>
            <p:nvPr/>
          </p:nvSpPr>
          <p:spPr bwMode="auto">
            <a:xfrm>
              <a:off x="3807" y="659"/>
              <a:ext cx="135" cy="126"/>
            </a:xfrm>
            <a:custGeom>
              <a:avLst/>
              <a:gdLst>
                <a:gd name="T0" fmla="*/ 0 w 57"/>
                <a:gd name="T1" fmla="*/ 50 h 53"/>
                <a:gd name="T2" fmla="*/ 8 w 57"/>
                <a:gd name="T3" fmla="*/ 53 h 53"/>
                <a:gd name="T4" fmla="*/ 57 w 57"/>
                <a:gd name="T5" fmla="*/ 5 h 53"/>
                <a:gd name="T6" fmla="*/ 50 w 57"/>
                <a:gd name="T7" fmla="*/ 0 h 53"/>
                <a:gd name="T8" fmla="*/ 0 w 57"/>
                <a:gd name="T9" fmla="*/ 50 h 53"/>
              </a:gdLst>
              <a:ahLst/>
              <a:cxnLst>
                <a:cxn ang="0">
                  <a:pos x="T0" y="T1"/>
                </a:cxn>
                <a:cxn ang="0">
                  <a:pos x="T2" y="T3"/>
                </a:cxn>
                <a:cxn ang="0">
                  <a:pos x="T4" y="T5"/>
                </a:cxn>
                <a:cxn ang="0">
                  <a:pos x="T6" y="T7"/>
                </a:cxn>
                <a:cxn ang="0">
                  <a:pos x="T8" y="T9"/>
                </a:cxn>
              </a:cxnLst>
              <a:rect l="0" t="0" r="r" b="b"/>
              <a:pathLst>
                <a:path w="57" h="53">
                  <a:moveTo>
                    <a:pt x="0" y="50"/>
                  </a:moveTo>
                  <a:cubicBezTo>
                    <a:pt x="3" y="51"/>
                    <a:pt x="5" y="52"/>
                    <a:pt x="8" y="53"/>
                  </a:cubicBezTo>
                  <a:lnTo>
                    <a:pt x="57" y="5"/>
                  </a:lnTo>
                  <a:cubicBezTo>
                    <a:pt x="54" y="3"/>
                    <a:pt x="52" y="2"/>
                    <a:pt x="50" y="0"/>
                  </a:cubicBezTo>
                  <a:lnTo>
                    <a:pt x="0"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Freeform 293"/>
            <p:cNvSpPr>
              <a:spLocks/>
            </p:cNvSpPr>
            <p:nvPr/>
          </p:nvSpPr>
          <p:spPr bwMode="auto">
            <a:xfrm>
              <a:off x="3314" y="493"/>
              <a:ext cx="227" cy="206"/>
            </a:xfrm>
            <a:custGeom>
              <a:avLst/>
              <a:gdLst>
                <a:gd name="T0" fmla="*/ 0 w 96"/>
                <a:gd name="T1" fmla="*/ 87 h 87"/>
                <a:gd name="T2" fmla="*/ 12 w 96"/>
                <a:gd name="T3" fmla="*/ 86 h 87"/>
                <a:gd name="T4" fmla="*/ 96 w 96"/>
                <a:gd name="T5" fmla="*/ 3 h 87"/>
                <a:gd name="T6" fmla="*/ 87 w 96"/>
                <a:gd name="T7" fmla="*/ 0 h 87"/>
                <a:gd name="T8" fmla="*/ 0 w 96"/>
                <a:gd name="T9" fmla="*/ 87 h 87"/>
              </a:gdLst>
              <a:ahLst/>
              <a:cxnLst>
                <a:cxn ang="0">
                  <a:pos x="T0" y="T1"/>
                </a:cxn>
                <a:cxn ang="0">
                  <a:pos x="T2" y="T3"/>
                </a:cxn>
                <a:cxn ang="0">
                  <a:pos x="T4" y="T5"/>
                </a:cxn>
                <a:cxn ang="0">
                  <a:pos x="T6" y="T7"/>
                </a:cxn>
                <a:cxn ang="0">
                  <a:pos x="T8" y="T9"/>
                </a:cxn>
              </a:cxnLst>
              <a:rect l="0" t="0" r="r" b="b"/>
              <a:pathLst>
                <a:path w="96" h="87">
                  <a:moveTo>
                    <a:pt x="0" y="87"/>
                  </a:moveTo>
                  <a:cubicBezTo>
                    <a:pt x="4" y="87"/>
                    <a:pt x="8" y="87"/>
                    <a:pt x="12" y="86"/>
                  </a:cubicBezTo>
                  <a:lnTo>
                    <a:pt x="96" y="3"/>
                  </a:lnTo>
                  <a:cubicBezTo>
                    <a:pt x="93" y="2"/>
                    <a:pt x="90" y="1"/>
                    <a:pt x="87" y="0"/>
                  </a:cubicBez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Freeform 294"/>
            <p:cNvSpPr>
              <a:spLocks/>
            </p:cNvSpPr>
            <p:nvPr/>
          </p:nvSpPr>
          <p:spPr bwMode="auto">
            <a:xfrm>
              <a:off x="3634" y="583"/>
              <a:ext cx="158" cy="145"/>
            </a:xfrm>
            <a:custGeom>
              <a:avLst/>
              <a:gdLst>
                <a:gd name="T0" fmla="*/ 0 w 67"/>
                <a:gd name="T1" fmla="*/ 59 h 61"/>
                <a:gd name="T2" fmla="*/ 9 w 67"/>
                <a:gd name="T3" fmla="*/ 61 h 61"/>
                <a:gd name="T4" fmla="*/ 67 w 67"/>
                <a:gd name="T5" fmla="*/ 3 h 61"/>
                <a:gd name="T6" fmla="*/ 59 w 67"/>
                <a:gd name="T7" fmla="*/ 0 h 61"/>
                <a:gd name="T8" fmla="*/ 0 w 67"/>
                <a:gd name="T9" fmla="*/ 59 h 61"/>
              </a:gdLst>
              <a:ahLst/>
              <a:cxnLst>
                <a:cxn ang="0">
                  <a:pos x="T0" y="T1"/>
                </a:cxn>
                <a:cxn ang="0">
                  <a:pos x="T2" y="T3"/>
                </a:cxn>
                <a:cxn ang="0">
                  <a:pos x="T4" y="T5"/>
                </a:cxn>
                <a:cxn ang="0">
                  <a:pos x="T6" y="T7"/>
                </a:cxn>
                <a:cxn ang="0">
                  <a:pos x="T8" y="T9"/>
                </a:cxn>
              </a:cxnLst>
              <a:rect l="0" t="0" r="r" b="b"/>
              <a:pathLst>
                <a:path w="67" h="61">
                  <a:moveTo>
                    <a:pt x="0" y="59"/>
                  </a:moveTo>
                  <a:cubicBezTo>
                    <a:pt x="3" y="60"/>
                    <a:pt x="6" y="60"/>
                    <a:pt x="9" y="61"/>
                  </a:cubicBezTo>
                  <a:lnTo>
                    <a:pt x="67" y="3"/>
                  </a:lnTo>
                  <a:cubicBezTo>
                    <a:pt x="64" y="2"/>
                    <a:pt x="62" y="1"/>
                    <a:pt x="59" y="0"/>
                  </a:cubicBezTo>
                  <a:lnTo>
                    <a:pt x="0"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 name="Freeform 295"/>
            <p:cNvSpPr>
              <a:spLocks/>
            </p:cNvSpPr>
            <p:nvPr/>
          </p:nvSpPr>
          <p:spPr bwMode="auto">
            <a:xfrm>
              <a:off x="2835" y="3230"/>
              <a:ext cx="261" cy="239"/>
            </a:xfrm>
            <a:custGeom>
              <a:avLst/>
              <a:gdLst>
                <a:gd name="T0" fmla="*/ 110 w 110"/>
                <a:gd name="T1" fmla="*/ 0 h 101"/>
                <a:gd name="T2" fmla="*/ 96 w 110"/>
                <a:gd name="T3" fmla="*/ 3 h 101"/>
                <a:gd name="T4" fmla="*/ 0 w 110"/>
                <a:gd name="T5" fmla="*/ 99 h 101"/>
                <a:gd name="T6" fmla="*/ 10 w 110"/>
                <a:gd name="T7" fmla="*/ 101 h 101"/>
                <a:gd name="T8" fmla="*/ 110 w 110"/>
                <a:gd name="T9" fmla="*/ 0 h 101"/>
              </a:gdLst>
              <a:ahLst/>
              <a:cxnLst>
                <a:cxn ang="0">
                  <a:pos x="T0" y="T1"/>
                </a:cxn>
                <a:cxn ang="0">
                  <a:pos x="T2" y="T3"/>
                </a:cxn>
                <a:cxn ang="0">
                  <a:pos x="T4" y="T5"/>
                </a:cxn>
                <a:cxn ang="0">
                  <a:pos x="T6" y="T7"/>
                </a:cxn>
                <a:cxn ang="0">
                  <a:pos x="T8" y="T9"/>
                </a:cxn>
              </a:cxnLst>
              <a:rect l="0" t="0" r="r" b="b"/>
              <a:pathLst>
                <a:path w="110" h="101">
                  <a:moveTo>
                    <a:pt x="110" y="0"/>
                  </a:moveTo>
                  <a:cubicBezTo>
                    <a:pt x="106" y="1"/>
                    <a:pt x="101" y="2"/>
                    <a:pt x="96" y="3"/>
                  </a:cubicBezTo>
                  <a:lnTo>
                    <a:pt x="0" y="99"/>
                  </a:lnTo>
                  <a:cubicBezTo>
                    <a:pt x="3" y="100"/>
                    <a:pt x="6" y="100"/>
                    <a:pt x="10" y="101"/>
                  </a:cubicBezTo>
                  <a:lnTo>
                    <a:pt x="1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 name="Freeform 296"/>
            <p:cNvSpPr>
              <a:spLocks/>
            </p:cNvSpPr>
            <p:nvPr/>
          </p:nvSpPr>
          <p:spPr bwMode="auto">
            <a:xfrm>
              <a:off x="2575" y="3235"/>
              <a:ext cx="173" cy="156"/>
            </a:xfrm>
            <a:custGeom>
              <a:avLst/>
              <a:gdLst>
                <a:gd name="T0" fmla="*/ 73 w 73"/>
                <a:gd name="T1" fmla="*/ 1 h 66"/>
                <a:gd name="T2" fmla="*/ 63 w 73"/>
                <a:gd name="T3" fmla="*/ 0 h 66"/>
                <a:gd name="T4" fmla="*/ 0 w 73"/>
                <a:gd name="T5" fmla="*/ 63 h 66"/>
                <a:gd name="T6" fmla="*/ 8 w 73"/>
                <a:gd name="T7" fmla="*/ 66 h 66"/>
                <a:gd name="T8" fmla="*/ 73 w 73"/>
                <a:gd name="T9" fmla="*/ 1 h 66"/>
              </a:gdLst>
              <a:ahLst/>
              <a:cxnLst>
                <a:cxn ang="0">
                  <a:pos x="T0" y="T1"/>
                </a:cxn>
                <a:cxn ang="0">
                  <a:pos x="T2" y="T3"/>
                </a:cxn>
                <a:cxn ang="0">
                  <a:pos x="T4" y="T5"/>
                </a:cxn>
                <a:cxn ang="0">
                  <a:pos x="T6" y="T7"/>
                </a:cxn>
                <a:cxn ang="0">
                  <a:pos x="T8" y="T9"/>
                </a:cxn>
              </a:cxnLst>
              <a:rect l="0" t="0" r="r" b="b"/>
              <a:pathLst>
                <a:path w="73" h="66">
                  <a:moveTo>
                    <a:pt x="73" y="1"/>
                  </a:moveTo>
                  <a:cubicBezTo>
                    <a:pt x="70" y="1"/>
                    <a:pt x="66" y="0"/>
                    <a:pt x="63" y="0"/>
                  </a:cubicBezTo>
                  <a:lnTo>
                    <a:pt x="0" y="63"/>
                  </a:lnTo>
                  <a:cubicBezTo>
                    <a:pt x="3" y="64"/>
                    <a:pt x="5" y="65"/>
                    <a:pt x="8" y="66"/>
                  </a:cubicBezTo>
                  <a:lnTo>
                    <a:pt x="7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 name="Freeform 297"/>
            <p:cNvSpPr>
              <a:spLocks/>
            </p:cNvSpPr>
            <p:nvPr/>
          </p:nvSpPr>
          <p:spPr bwMode="auto">
            <a:xfrm>
              <a:off x="2743" y="3246"/>
              <a:ext cx="223" cy="202"/>
            </a:xfrm>
            <a:custGeom>
              <a:avLst/>
              <a:gdLst>
                <a:gd name="T0" fmla="*/ 94 w 94"/>
                <a:gd name="T1" fmla="*/ 0 h 85"/>
                <a:gd name="T2" fmla="*/ 82 w 94"/>
                <a:gd name="T3" fmla="*/ 0 h 85"/>
                <a:gd name="T4" fmla="*/ 0 w 94"/>
                <a:gd name="T5" fmla="*/ 82 h 85"/>
                <a:gd name="T6" fmla="*/ 9 w 94"/>
                <a:gd name="T7" fmla="*/ 85 h 85"/>
                <a:gd name="T8" fmla="*/ 94 w 94"/>
                <a:gd name="T9" fmla="*/ 0 h 85"/>
              </a:gdLst>
              <a:ahLst/>
              <a:cxnLst>
                <a:cxn ang="0">
                  <a:pos x="T0" y="T1"/>
                </a:cxn>
                <a:cxn ang="0">
                  <a:pos x="T2" y="T3"/>
                </a:cxn>
                <a:cxn ang="0">
                  <a:pos x="T4" y="T5"/>
                </a:cxn>
                <a:cxn ang="0">
                  <a:pos x="T6" y="T7"/>
                </a:cxn>
                <a:cxn ang="0">
                  <a:pos x="T8" y="T9"/>
                </a:cxn>
              </a:cxnLst>
              <a:rect l="0" t="0" r="r" b="b"/>
              <a:pathLst>
                <a:path w="94" h="85">
                  <a:moveTo>
                    <a:pt x="94" y="0"/>
                  </a:moveTo>
                  <a:cubicBezTo>
                    <a:pt x="90" y="0"/>
                    <a:pt x="86" y="0"/>
                    <a:pt x="82" y="0"/>
                  </a:cubicBezTo>
                  <a:lnTo>
                    <a:pt x="0" y="82"/>
                  </a:lnTo>
                  <a:cubicBezTo>
                    <a:pt x="3" y="83"/>
                    <a:pt x="6" y="84"/>
                    <a:pt x="9" y="85"/>
                  </a:cubicBezTo>
                  <a:lnTo>
                    <a:pt x="9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7" name="Freeform 298"/>
            <p:cNvSpPr>
              <a:spLocks/>
            </p:cNvSpPr>
            <p:nvPr/>
          </p:nvSpPr>
          <p:spPr bwMode="auto">
            <a:xfrm>
              <a:off x="2658" y="3246"/>
              <a:ext cx="194" cy="176"/>
            </a:xfrm>
            <a:custGeom>
              <a:avLst/>
              <a:gdLst>
                <a:gd name="T0" fmla="*/ 82 w 82"/>
                <a:gd name="T1" fmla="*/ 0 h 74"/>
                <a:gd name="T2" fmla="*/ 71 w 82"/>
                <a:gd name="T3" fmla="*/ 0 h 74"/>
                <a:gd name="T4" fmla="*/ 0 w 82"/>
                <a:gd name="T5" fmla="*/ 71 h 74"/>
                <a:gd name="T6" fmla="*/ 8 w 82"/>
                <a:gd name="T7" fmla="*/ 74 h 74"/>
                <a:gd name="T8" fmla="*/ 82 w 82"/>
                <a:gd name="T9" fmla="*/ 0 h 74"/>
              </a:gdLst>
              <a:ahLst/>
              <a:cxnLst>
                <a:cxn ang="0">
                  <a:pos x="T0" y="T1"/>
                </a:cxn>
                <a:cxn ang="0">
                  <a:pos x="T2" y="T3"/>
                </a:cxn>
                <a:cxn ang="0">
                  <a:pos x="T4" y="T5"/>
                </a:cxn>
                <a:cxn ang="0">
                  <a:pos x="T6" y="T7"/>
                </a:cxn>
                <a:cxn ang="0">
                  <a:pos x="T8" y="T9"/>
                </a:cxn>
              </a:cxnLst>
              <a:rect l="0" t="0" r="r" b="b"/>
              <a:pathLst>
                <a:path w="82" h="74">
                  <a:moveTo>
                    <a:pt x="82" y="0"/>
                  </a:moveTo>
                  <a:cubicBezTo>
                    <a:pt x="78" y="0"/>
                    <a:pt x="75" y="0"/>
                    <a:pt x="71" y="0"/>
                  </a:cubicBezTo>
                  <a:lnTo>
                    <a:pt x="0" y="71"/>
                  </a:lnTo>
                  <a:cubicBezTo>
                    <a:pt x="3" y="72"/>
                    <a:pt x="5" y="73"/>
                    <a:pt x="8" y="74"/>
                  </a:cubicBezTo>
                  <a:lnTo>
                    <a:pt x="8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 name="Freeform 299"/>
            <p:cNvSpPr>
              <a:spLocks/>
            </p:cNvSpPr>
            <p:nvPr/>
          </p:nvSpPr>
          <p:spPr bwMode="auto">
            <a:xfrm>
              <a:off x="2347" y="3154"/>
              <a:ext cx="133" cy="123"/>
            </a:xfrm>
            <a:custGeom>
              <a:avLst/>
              <a:gdLst>
                <a:gd name="T0" fmla="*/ 56 w 56"/>
                <a:gd name="T1" fmla="*/ 3 h 52"/>
                <a:gd name="T2" fmla="*/ 48 w 56"/>
                <a:gd name="T3" fmla="*/ 0 h 52"/>
                <a:gd name="T4" fmla="*/ 0 w 56"/>
                <a:gd name="T5" fmla="*/ 48 h 52"/>
                <a:gd name="T6" fmla="*/ 7 w 56"/>
                <a:gd name="T7" fmla="*/ 52 h 52"/>
                <a:gd name="T8" fmla="*/ 56 w 56"/>
                <a:gd name="T9" fmla="*/ 3 h 52"/>
              </a:gdLst>
              <a:ahLst/>
              <a:cxnLst>
                <a:cxn ang="0">
                  <a:pos x="T0" y="T1"/>
                </a:cxn>
                <a:cxn ang="0">
                  <a:pos x="T2" y="T3"/>
                </a:cxn>
                <a:cxn ang="0">
                  <a:pos x="T4" y="T5"/>
                </a:cxn>
                <a:cxn ang="0">
                  <a:pos x="T6" y="T7"/>
                </a:cxn>
                <a:cxn ang="0">
                  <a:pos x="T8" y="T9"/>
                </a:cxn>
              </a:cxnLst>
              <a:rect l="0" t="0" r="r" b="b"/>
              <a:pathLst>
                <a:path w="56" h="52">
                  <a:moveTo>
                    <a:pt x="56" y="3"/>
                  </a:moveTo>
                  <a:cubicBezTo>
                    <a:pt x="54" y="2"/>
                    <a:pt x="51" y="1"/>
                    <a:pt x="48" y="0"/>
                  </a:cubicBezTo>
                  <a:lnTo>
                    <a:pt x="0" y="48"/>
                  </a:lnTo>
                  <a:cubicBezTo>
                    <a:pt x="3" y="50"/>
                    <a:pt x="5" y="51"/>
                    <a:pt x="7" y="52"/>
                  </a:cubicBezTo>
                  <a:lnTo>
                    <a:pt x="56"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Freeform 300"/>
            <p:cNvSpPr>
              <a:spLocks/>
            </p:cNvSpPr>
            <p:nvPr/>
          </p:nvSpPr>
          <p:spPr bwMode="auto">
            <a:xfrm>
              <a:off x="2494" y="3213"/>
              <a:ext cx="159" cy="145"/>
            </a:xfrm>
            <a:custGeom>
              <a:avLst/>
              <a:gdLst>
                <a:gd name="T0" fmla="*/ 67 w 67"/>
                <a:gd name="T1" fmla="*/ 2 h 61"/>
                <a:gd name="T2" fmla="*/ 57 w 67"/>
                <a:gd name="T3" fmla="*/ 0 h 61"/>
                <a:gd name="T4" fmla="*/ 0 w 67"/>
                <a:gd name="T5" fmla="*/ 57 h 61"/>
                <a:gd name="T6" fmla="*/ 8 w 67"/>
                <a:gd name="T7" fmla="*/ 61 h 61"/>
                <a:gd name="T8" fmla="*/ 67 w 67"/>
                <a:gd name="T9" fmla="*/ 2 h 61"/>
              </a:gdLst>
              <a:ahLst/>
              <a:cxnLst>
                <a:cxn ang="0">
                  <a:pos x="T0" y="T1"/>
                </a:cxn>
                <a:cxn ang="0">
                  <a:pos x="T2" y="T3"/>
                </a:cxn>
                <a:cxn ang="0">
                  <a:pos x="T4" y="T5"/>
                </a:cxn>
                <a:cxn ang="0">
                  <a:pos x="T6" y="T7"/>
                </a:cxn>
                <a:cxn ang="0">
                  <a:pos x="T8" y="T9"/>
                </a:cxn>
              </a:cxnLst>
              <a:rect l="0" t="0" r="r" b="b"/>
              <a:pathLst>
                <a:path w="67" h="61">
                  <a:moveTo>
                    <a:pt x="67" y="2"/>
                  </a:moveTo>
                  <a:cubicBezTo>
                    <a:pt x="63" y="2"/>
                    <a:pt x="60" y="1"/>
                    <a:pt x="57" y="0"/>
                  </a:cubicBezTo>
                  <a:lnTo>
                    <a:pt x="0" y="57"/>
                  </a:lnTo>
                  <a:cubicBezTo>
                    <a:pt x="3" y="58"/>
                    <a:pt x="6" y="60"/>
                    <a:pt x="8" y="61"/>
                  </a:cubicBezTo>
                  <a:lnTo>
                    <a:pt x="67"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Freeform 301"/>
            <p:cNvSpPr>
              <a:spLocks/>
            </p:cNvSpPr>
            <p:nvPr/>
          </p:nvSpPr>
          <p:spPr bwMode="auto">
            <a:xfrm>
              <a:off x="2279" y="3116"/>
              <a:ext cx="125" cy="119"/>
            </a:xfrm>
            <a:custGeom>
              <a:avLst/>
              <a:gdLst>
                <a:gd name="T0" fmla="*/ 53 w 53"/>
                <a:gd name="T1" fmla="*/ 4 h 50"/>
                <a:gd name="T2" fmla="*/ 45 w 53"/>
                <a:gd name="T3" fmla="*/ 0 h 50"/>
                <a:gd name="T4" fmla="*/ 0 w 53"/>
                <a:gd name="T5" fmla="*/ 45 h 50"/>
                <a:gd name="T6" fmla="*/ 7 w 53"/>
                <a:gd name="T7" fmla="*/ 50 h 50"/>
                <a:gd name="T8" fmla="*/ 53 w 53"/>
                <a:gd name="T9" fmla="*/ 4 h 50"/>
              </a:gdLst>
              <a:ahLst/>
              <a:cxnLst>
                <a:cxn ang="0">
                  <a:pos x="T0" y="T1"/>
                </a:cxn>
                <a:cxn ang="0">
                  <a:pos x="T2" y="T3"/>
                </a:cxn>
                <a:cxn ang="0">
                  <a:pos x="T4" y="T5"/>
                </a:cxn>
                <a:cxn ang="0">
                  <a:pos x="T6" y="T7"/>
                </a:cxn>
                <a:cxn ang="0">
                  <a:pos x="T8" y="T9"/>
                </a:cxn>
              </a:cxnLst>
              <a:rect l="0" t="0" r="r" b="b"/>
              <a:pathLst>
                <a:path w="53" h="50">
                  <a:moveTo>
                    <a:pt x="53" y="4"/>
                  </a:moveTo>
                  <a:cubicBezTo>
                    <a:pt x="50" y="2"/>
                    <a:pt x="48" y="1"/>
                    <a:pt x="45" y="0"/>
                  </a:cubicBezTo>
                  <a:lnTo>
                    <a:pt x="0" y="45"/>
                  </a:lnTo>
                  <a:cubicBezTo>
                    <a:pt x="2" y="47"/>
                    <a:pt x="5" y="48"/>
                    <a:pt x="7" y="50"/>
                  </a:cubicBezTo>
                  <a:lnTo>
                    <a:pt x="53"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1" name="Freeform 302"/>
            <p:cNvSpPr>
              <a:spLocks/>
            </p:cNvSpPr>
            <p:nvPr/>
          </p:nvSpPr>
          <p:spPr bwMode="auto">
            <a:xfrm>
              <a:off x="1795" y="540"/>
              <a:ext cx="2713" cy="2732"/>
            </a:xfrm>
            <a:custGeom>
              <a:avLst/>
              <a:gdLst>
                <a:gd name="T0" fmla="*/ 1145 w 1145"/>
                <a:gd name="T1" fmla="*/ 7 h 1152"/>
                <a:gd name="T2" fmla="*/ 1141 w 1145"/>
                <a:gd name="T3" fmla="*/ 0 h 1152"/>
                <a:gd name="T4" fmla="*/ 0 w 1145"/>
                <a:gd name="T5" fmla="*/ 1142 h 1152"/>
                <a:gd name="T6" fmla="*/ 2 w 1145"/>
                <a:gd name="T7" fmla="*/ 1152 h 1152"/>
                <a:gd name="T8" fmla="*/ 1145 w 1145"/>
                <a:gd name="T9" fmla="*/ 7 h 1152"/>
              </a:gdLst>
              <a:ahLst/>
              <a:cxnLst>
                <a:cxn ang="0">
                  <a:pos x="T0" y="T1"/>
                </a:cxn>
                <a:cxn ang="0">
                  <a:pos x="T2" y="T3"/>
                </a:cxn>
                <a:cxn ang="0">
                  <a:pos x="T4" y="T5"/>
                </a:cxn>
                <a:cxn ang="0">
                  <a:pos x="T6" y="T7"/>
                </a:cxn>
                <a:cxn ang="0">
                  <a:pos x="T8" y="T9"/>
                </a:cxn>
              </a:cxnLst>
              <a:rect l="0" t="0" r="r" b="b"/>
              <a:pathLst>
                <a:path w="1145" h="1152">
                  <a:moveTo>
                    <a:pt x="1145" y="7"/>
                  </a:moveTo>
                  <a:cubicBezTo>
                    <a:pt x="1144" y="5"/>
                    <a:pt x="1142" y="3"/>
                    <a:pt x="1141" y="0"/>
                  </a:cubicBezTo>
                  <a:lnTo>
                    <a:pt x="0" y="1142"/>
                  </a:lnTo>
                  <a:cubicBezTo>
                    <a:pt x="1" y="1146"/>
                    <a:pt x="2" y="1149"/>
                    <a:pt x="2" y="1152"/>
                  </a:cubicBezTo>
                  <a:lnTo>
                    <a:pt x="1145"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2" name="Freeform 303"/>
            <p:cNvSpPr>
              <a:spLocks/>
            </p:cNvSpPr>
            <p:nvPr/>
          </p:nvSpPr>
          <p:spPr bwMode="auto">
            <a:xfrm>
              <a:off x="3707" y="2528"/>
              <a:ext cx="860" cy="863"/>
            </a:xfrm>
            <a:custGeom>
              <a:avLst/>
              <a:gdLst>
                <a:gd name="T0" fmla="*/ 356 w 363"/>
                <a:gd name="T1" fmla="*/ 19 h 364"/>
                <a:gd name="T2" fmla="*/ 363 w 363"/>
                <a:gd name="T3" fmla="*/ 0 h 364"/>
                <a:gd name="T4" fmla="*/ 0 w 363"/>
                <a:gd name="T5" fmla="*/ 364 h 364"/>
                <a:gd name="T6" fmla="*/ 18 w 363"/>
                <a:gd name="T7" fmla="*/ 357 h 364"/>
                <a:gd name="T8" fmla="*/ 356 w 363"/>
                <a:gd name="T9" fmla="*/ 19 h 364"/>
              </a:gdLst>
              <a:ahLst/>
              <a:cxnLst>
                <a:cxn ang="0">
                  <a:pos x="T0" y="T1"/>
                </a:cxn>
                <a:cxn ang="0">
                  <a:pos x="T2" y="T3"/>
                </a:cxn>
                <a:cxn ang="0">
                  <a:pos x="T4" y="T5"/>
                </a:cxn>
                <a:cxn ang="0">
                  <a:pos x="T6" y="T7"/>
                </a:cxn>
                <a:cxn ang="0">
                  <a:pos x="T8" y="T9"/>
                </a:cxn>
              </a:cxnLst>
              <a:rect l="0" t="0" r="r" b="b"/>
              <a:pathLst>
                <a:path w="363" h="364">
                  <a:moveTo>
                    <a:pt x="356" y="19"/>
                  </a:moveTo>
                  <a:cubicBezTo>
                    <a:pt x="358" y="13"/>
                    <a:pt x="361" y="6"/>
                    <a:pt x="363" y="0"/>
                  </a:cubicBezTo>
                  <a:lnTo>
                    <a:pt x="0" y="364"/>
                  </a:lnTo>
                  <a:cubicBezTo>
                    <a:pt x="6" y="362"/>
                    <a:pt x="12" y="359"/>
                    <a:pt x="18" y="357"/>
                  </a:cubicBezTo>
                  <a:lnTo>
                    <a:pt x="356"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 name="Freeform 304"/>
            <p:cNvSpPr>
              <a:spLocks/>
            </p:cNvSpPr>
            <p:nvPr/>
          </p:nvSpPr>
          <p:spPr bwMode="auto">
            <a:xfrm>
              <a:off x="3927" y="2751"/>
              <a:ext cx="534" cy="531"/>
            </a:xfrm>
            <a:custGeom>
              <a:avLst/>
              <a:gdLst>
                <a:gd name="T0" fmla="*/ 205 w 225"/>
                <a:gd name="T1" fmla="*/ 31 h 224"/>
                <a:gd name="T2" fmla="*/ 225 w 225"/>
                <a:gd name="T3" fmla="*/ 0 h 224"/>
                <a:gd name="T4" fmla="*/ 0 w 225"/>
                <a:gd name="T5" fmla="*/ 224 h 224"/>
                <a:gd name="T6" fmla="*/ 31 w 225"/>
                <a:gd name="T7" fmla="*/ 205 h 224"/>
                <a:gd name="T8" fmla="*/ 205 w 225"/>
                <a:gd name="T9" fmla="*/ 31 h 224"/>
              </a:gdLst>
              <a:ahLst/>
              <a:cxnLst>
                <a:cxn ang="0">
                  <a:pos x="T0" y="T1"/>
                </a:cxn>
                <a:cxn ang="0">
                  <a:pos x="T2" y="T3"/>
                </a:cxn>
                <a:cxn ang="0">
                  <a:pos x="T4" y="T5"/>
                </a:cxn>
                <a:cxn ang="0">
                  <a:pos x="T6" y="T7"/>
                </a:cxn>
                <a:cxn ang="0">
                  <a:pos x="T8" y="T9"/>
                </a:cxn>
              </a:cxnLst>
              <a:rect l="0" t="0" r="r" b="b"/>
              <a:pathLst>
                <a:path w="225" h="224">
                  <a:moveTo>
                    <a:pt x="205" y="31"/>
                  </a:moveTo>
                  <a:cubicBezTo>
                    <a:pt x="212" y="21"/>
                    <a:pt x="218" y="10"/>
                    <a:pt x="225" y="0"/>
                  </a:cubicBezTo>
                  <a:lnTo>
                    <a:pt x="0" y="224"/>
                  </a:lnTo>
                  <a:cubicBezTo>
                    <a:pt x="11" y="218"/>
                    <a:pt x="21" y="212"/>
                    <a:pt x="31" y="205"/>
                  </a:cubicBezTo>
                  <a:lnTo>
                    <a:pt x="205"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4" name="Freeform 305"/>
            <p:cNvSpPr>
              <a:spLocks/>
            </p:cNvSpPr>
            <p:nvPr/>
          </p:nvSpPr>
          <p:spPr bwMode="auto">
            <a:xfrm>
              <a:off x="3537" y="2357"/>
              <a:ext cx="1087" cy="1089"/>
            </a:xfrm>
            <a:custGeom>
              <a:avLst/>
              <a:gdLst>
                <a:gd name="T0" fmla="*/ 454 w 459"/>
                <a:gd name="T1" fmla="*/ 16 h 459"/>
                <a:gd name="T2" fmla="*/ 459 w 459"/>
                <a:gd name="T3" fmla="*/ 0 h 459"/>
                <a:gd name="T4" fmla="*/ 0 w 459"/>
                <a:gd name="T5" fmla="*/ 459 h 459"/>
                <a:gd name="T6" fmla="*/ 16 w 459"/>
                <a:gd name="T7" fmla="*/ 455 h 459"/>
                <a:gd name="T8" fmla="*/ 454 w 459"/>
                <a:gd name="T9" fmla="*/ 16 h 459"/>
              </a:gdLst>
              <a:ahLst/>
              <a:cxnLst>
                <a:cxn ang="0">
                  <a:pos x="T0" y="T1"/>
                </a:cxn>
                <a:cxn ang="0">
                  <a:pos x="T2" y="T3"/>
                </a:cxn>
                <a:cxn ang="0">
                  <a:pos x="T4" y="T5"/>
                </a:cxn>
                <a:cxn ang="0">
                  <a:pos x="T6" y="T7"/>
                </a:cxn>
                <a:cxn ang="0">
                  <a:pos x="T8" y="T9"/>
                </a:cxn>
              </a:cxnLst>
              <a:rect l="0" t="0" r="r" b="b"/>
              <a:pathLst>
                <a:path w="459" h="459">
                  <a:moveTo>
                    <a:pt x="454" y="16"/>
                  </a:moveTo>
                  <a:cubicBezTo>
                    <a:pt x="456" y="11"/>
                    <a:pt x="457" y="5"/>
                    <a:pt x="459" y="0"/>
                  </a:cubicBezTo>
                  <a:lnTo>
                    <a:pt x="0" y="459"/>
                  </a:lnTo>
                  <a:cubicBezTo>
                    <a:pt x="6" y="458"/>
                    <a:pt x="11" y="456"/>
                    <a:pt x="16" y="455"/>
                  </a:cubicBezTo>
                  <a:lnTo>
                    <a:pt x="454"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5" name="Freeform 306"/>
            <p:cNvSpPr>
              <a:spLocks/>
            </p:cNvSpPr>
            <p:nvPr/>
          </p:nvSpPr>
          <p:spPr bwMode="auto">
            <a:xfrm>
              <a:off x="3392" y="2212"/>
              <a:ext cx="1263" cy="1264"/>
            </a:xfrm>
            <a:custGeom>
              <a:avLst/>
              <a:gdLst>
                <a:gd name="T0" fmla="*/ 530 w 533"/>
                <a:gd name="T1" fmla="*/ 14 h 533"/>
                <a:gd name="T2" fmla="*/ 533 w 533"/>
                <a:gd name="T3" fmla="*/ 0 h 533"/>
                <a:gd name="T4" fmla="*/ 0 w 533"/>
                <a:gd name="T5" fmla="*/ 533 h 533"/>
                <a:gd name="T6" fmla="*/ 14 w 533"/>
                <a:gd name="T7" fmla="*/ 531 h 533"/>
                <a:gd name="T8" fmla="*/ 530 w 533"/>
                <a:gd name="T9" fmla="*/ 14 h 533"/>
              </a:gdLst>
              <a:ahLst/>
              <a:cxnLst>
                <a:cxn ang="0">
                  <a:pos x="T0" y="T1"/>
                </a:cxn>
                <a:cxn ang="0">
                  <a:pos x="T2" y="T3"/>
                </a:cxn>
                <a:cxn ang="0">
                  <a:pos x="T4" y="T5"/>
                </a:cxn>
                <a:cxn ang="0">
                  <a:pos x="T6" y="T7"/>
                </a:cxn>
                <a:cxn ang="0">
                  <a:pos x="T8" y="T9"/>
                </a:cxn>
              </a:cxnLst>
              <a:rect l="0" t="0" r="r" b="b"/>
              <a:pathLst>
                <a:path w="533" h="533">
                  <a:moveTo>
                    <a:pt x="530" y="14"/>
                  </a:moveTo>
                  <a:cubicBezTo>
                    <a:pt x="531" y="9"/>
                    <a:pt x="532" y="5"/>
                    <a:pt x="533" y="0"/>
                  </a:cubicBezTo>
                  <a:lnTo>
                    <a:pt x="0" y="533"/>
                  </a:lnTo>
                  <a:cubicBezTo>
                    <a:pt x="5" y="533"/>
                    <a:pt x="9" y="532"/>
                    <a:pt x="14" y="531"/>
                  </a:cubicBezTo>
                  <a:lnTo>
                    <a:pt x="53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6" name="Freeform 307"/>
            <p:cNvSpPr>
              <a:spLocks/>
            </p:cNvSpPr>
            <p:nvPr/>
          </p:nvSpPr>
          <p:spPr bwMode="auto">
            <a:xfrm>
              <a:off x="2932" y="3189"/>
              <a:ext cx="318" cy="295"/>
            </a:xfrm>
            <a:custGeom>
              <a:avLst/>
              <a:gdLst>
                <a:gd name="T0" fmla="*/ 134 w 134"/>
                <a:gd name="T1" fmla="*/ 0 h 124"/>
                <a:gd name="T2" fmla="*/ 118 w 134"/>
                <a:gd name="T3" fmla="*/ 5 h 124"/>
                <a:gd name="T4" fmla="*/ 0 w 134"/>
                <a:gd name="T5" fmla="*/ 123 h 124"/>
                <a:gd name="T6" fmla="*/ 10 w 134"/>
                <a:gd name="T7" fmla="*/ 124 h 124"/>
                <a:gd name="T8" fmla="*/ 134 w 134"/>
                <a:gd name="T9" fmla="*/ 0 h 124"/>
              </a:gdLst>
              <a:ahLst/>
              <a:cxnLst>
                <a:cxn ang="0">
                  <a:pos x="T0" y="T1"/>
                </a:cxn>
                <a:cxn ang="0">
                  <a:pos x="T2" y="T3"/>
                </a:cxn>
                <a:cxn ang="0">
                  <a:pos x="T4" y="T5"/>
                </a:cxn>
                <a:cxn ang="0">
                  <a:pos x="T6" y="T7"/>
                </a:cxn>
                <a:cxn ang="0">
                  <a:pos x="T8" y="T9"/>
                </a:cxn>
              </a:cxnLst>
              <a:rect l="0" t="0" r="r" b="b"/>
              <a:pathLst>
                <a:path w="134" h="124">
                  <a:moveTo>
                    <a:pt x="134" y="0"/>
                  </a:moveTo>
                  <a:cubicBezTo>
                    <a:pt x="129" y="2"/>
                    <a:pt x="123" y="4"/>
                    <a:pt x="118" y="5"/>
                  </a:cubicBezTo>
                  <a:lnTo>
                    <a:pt x="0" y="123"/>
                  </a:lnTo>
                  <a:cubicBezTo>
                    <a:pt x="3" y="124"/>
                    <a:pt x="7" y="124"/>
                    <a:pt x="10" y="124"/>
                  </a:cubicBezTo>
                  <a:lnTo>
                    <a:pt x="1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7" name="Freeform 308"/>
            <p:cNvSpPr>
              <a:spLocks/>
            </p:cNvSpPr>
            <p:nvPr/>
          </p:nvSpPr>
          <p:spPr bwMode="auto">
            <a:xfrm>
              <a:off x="3034" y="3085"/>
              <a:ext cx="434" cy="410"/>
            </a:xfrm>
            <a:custGeom>
              <a:avLst/>
              <a:gdLst>
                <a:gd name="T0" fmla="*/ 183 w 183"/>
                <a:gd name="T1" fmla="*/ 0 h 173"/>
                <a:gd name="T2" fmla="*/ 156 w 183"/>
                <a:gd name="T3" fmla="*/ 16 h 173"/>
                <a:gd name="T4" fmla="*/ 0 w 183"/>
                <a:gd name="T5" fmla="*/ 172 h 173"/>
                <a:gd name="T6" fmla="*/ 11 w 183"/>
                <a:gd name="T7" fmla="*/ 173 h 173"/>
                <a:gd name="T8" fmla="*/ 183 w 183"/>
                <a:gd name="T9" fmla="*/ 0 h 173"/>
              </a:gdLst>
              <a:ahLst/>
              <a:cxnLst>
                <a:cxn ang="0">
                  <a:pos x="T0" y="T1"/>
                </a:cxn>
                <a:cxn ang="0">
                  <a:pos x="T2" y="T3"/>
                </a:cxn>
                <a:cxn ang="0">
                  <a:pos x="T4" y="T5"/>
                </a:cxn>
                <a:cxn ang="0">
                  <a:pos x="T6" y="T7"/>
                </a:cxn>
                <a:cxn ang="0">
                  <a:pos x="T8" y="T9"/>
                </a:cxn>
              </a:cxnLst>
              <a:rect l="0" t="0" r="r" b="b"/>
              <a:pathLst>
                <a:path w="183" h="173">
                  <a:moveTo>
                    <a:pt x="183" y="0"/>
                  </a:moveTo>
                  <a:cubicBezTo>
                    <a:pt x="174" y="6"/>
                    <a:pt x="165" y="11"/>
                    <a:pt x="156" y="16"/>
                  </a:cubicBezTo>
                  <a:lnTo>
                    <a:pt x="0" y="172"/>
                  </a:lnTo>
                  <a:cubicBezTo>
                    <a:pt x="4" y="172"/>
                    <a:pt x="7" y="172"/>
                    <a:pt x="11" y="173"/>
                  </a:cubicBezTo>
                  <a:lnTo>
                    <a:pt x="18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8" name="Freeform 309"/>
            <p:cNvSpPr>
              <a:spLocks/>
            </p:cNvSpPr>
            <p:nvPr/>
          </p:nvSpPr>
          <p:spPr bwMode="auto">
            <a:xfrm>
              <a:off x="3264" y="2084"/>
              <a:ext cx="1405" cy="1409"/>
            </a:xfrm>
            <a:custGeom>
              <a:avLst/>
              <a:gdLst>
                <a:gd name="T0" fmla="*/ 592 w 593"/>
                <a:gd name="T1" fmla="*/ 12 h 594"/>
                <a:gd name="T2" fmla="*/ 593 w 593"/>
                <a:gd name="T3" fmla="*/ 0 h 594"/>
                <a:gd name="T4" fmla="*/ 0 w 593"/>
                <a:gd name="T5" fmla="*/ 594 h 594"/>
                <a:gd name="T6" fmla="*/ 12 w 593"/>
                <a:gd name="T7" fmla="*/ 593 h 594"/>
                <a:gd name="T8" fmla="*/ 592 w 593"/>
                <a:gd name="T9" fmla="*/ 12 h 594"/>
              </a:gdLst>
              <a:ahLst/>
              <a:cxnLst>
                <a:cxn ang="0">
                  <a:pos x="T0" y="T1"/>
                </a:cxn>
                <a:cxn ang="0">
                  <a:pos x="T2" y="T3"/>
                </a:cxn>
                <a:cxn ang="0">
                  <a:pos x="T4" y="T5"/>
                </a:cxn>
                <a:cxn ang="0">
                  <a:pos x="T6" y="T7"/>
                </a:cxn>
                <a:cxn ang="0">
                  <a:pos x="T8" y="T9"/>
                </a:cxn>
              </a:cxnLst>
              <a:rect l="0" t="0" r="r" b="b"/>
              <a:pathLst>
                <a:path w="593" h="594">
                  <a:moveTo>
                    <a:pt x="592" y="12"/>
                  </a:moveTo>
                  <a:cubicBezTo>
                    <a:pt x="592" y="8"/>
                    <a:pt x="592" y="4"/>
                    <a:pt x="593" y="0"/>
                  </a:cubicBezTo>
                  <a:lnTo>
                    <a:pt x="0" y="594"/>
                  </a:lnTo>
                  <a:cubicBezTo>
                    <a:pt x="4" y="593"/>
                    <a:pt x="8" y="593"/>
                    <a:pt x="12" y="593"/>
                  </a:cubicBezTo>
                  <a:lnTo>
                    <a:pt x="592"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9" name="Freeform 310"/>
            <p:cNvSpPr>
              <a:spLocks/>
            </p:cNvSpPr>
            <p:nvPr/>
          </p:nvSpPr>
          <p:spPr bwMode="auto">
            <a:xfrm>
              <a:off x="2421" y="3187"/>
              <a:ext cx="142" cy="133"/>
            </a:xfrm>
            <a:custGeom>
              <a:avLst/>
              <a:gdLst>
                <a:gd name="T0" fmla="*/ 60 w 60"/>
                <a:gd name="T1" fmla="*/ 3 h 56"/>
                <a:gd name="T2" fmla="*/ 52 w 60"/>
                <a:gd name="T3" fmla="*/ 0 h 56"/>
                <a:gd name="T4" fmla="*/ 0 w 60"/>
                <a:gd name="T5" fmla="*/ 52 h 56"/>
                <a:gd name="T6" fmla="*/ 7 w 60"/>
                <a:gd name="T7" fmla="*/ 56 h 56"/>
                <a:gd name="T8" fmla="*/ 60 w 60"/>
                <a:gd name="T9" fmla="*/ 3 h 56"/>
              </a:gdLst>
              <a:ahLst/>
              <a:cxnLst>
                <a:cxn ang="0">
                  <a:pos x="T0" y="T1"/>
                </a:cxn>
                <a:cxn ang="0">
                  <a:pos x="T2" y="T3"/>
                </a:cxn>
                <a:cxn ang="0">
                  <a:pos x="T4" y="T5"/>
                </a:cxn>
                <a:cxn ang="0">
                  <a:pos x="T6" y="T7"/>
                </a:cxn>
                <a:cxn ang="0">
                  <a:pos x="T8" y="T9"/>
                </a:cxn>
              </a:cxnLst>
              <a:rect l="0" t="0" r="r" b="b"/>
              <a:pathLst>
                <a:path w="60" h="56">
                  <a:moveTo>
                    <a:pt x="60" y="3"/>
                  </a:moveTo>
                  <a:cubicBezTo>
                    <a:pt x="57" y="2"/>
                    <a:pt x="54" y="1"/>
                    <a:pt x="52" y="0"/>
                  </a:cubicBezTo>
                  <a:lnTo>
                    <a:pt x="0" y="52"/>
                  </a:lnTo>
                  <a:cubicBezTo>
                    <a:pt x="2" y="53"/>
                    <a:pt x="5" y="55"/>
                    <a:pt x="7" y="56"/>
                  </a:cubicBezTo>
                  <a:lnTo>
                    <a:pt x="6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0" name="Freeform 311"/>
            <p:cNvSpPr>
              <a:spLocks/>
            </p:cNvSpPr>
            <p:nvPr/>
          </p:nvSpPr>
          <p:spPr bwMode="auto">
            <a:xfrm>
              <a:off x="3809" y="1857"/>
              <a:ext cx="860" cy="887"/>
            </a:xfrm>
            <a:custGeom>
              <a:avLst/>
              <a:gdLst>
                <a:gd name="T0" fmla="*/ 363 w 363"/>
                <a:gd name="T1" fmla="*/ 10 h 374"/>
                <a:gd name="T2" fmla="*/ 363 w 363"/>
                <a:gd name="T3" fmla="*/ 0 h 374"/>
                <a:gd name="T4" fmla="*/ 16 w 363"/>
                <a:gd name="T5" fmla="*/ 347 h 374"/>
                <a:gd name="T6" fmla="*/ 0 w 363"/>
                <a:gd name="T7" fmla="*/ 374 h 374"/>
                <a:gd name="T8" fmla="*/ 363 w 363"/>
                <a:gd name="T9" fmla="*/ 10 h 374"/>
              </a:gdLst>
              <a:ahLst/>
              <a:cxnLst>
                <a:cxn ang="0">
                  <a:pos x="T0" y="T1"/>
                </a:cxn>
                <a:cxn ang="0">
                  <a:pos x="T2" y="T3"/>
                </a:cxn>
                <a:cxn ang="0">
                  <a:pos x="T4" y="T5"/>
                </a:cxn>
                <a:cxn ang="0">
                  <a:pos x="T6" y="T7"/>
                </a:cxn>
                <a:cxn ang="0">
                  <a:pos x="T8" y="T9"/>
                </a:cxn>
              </a:cxnLst>
              <a:rect l="0" t="0" r="r" b="b"/>
              <a:pathLst>
                <a:path w="363" h="374">
                  <a:moveTo>
                    <a:pt x="363" y="10"/>
                  </a:moveTo>
                  <a:cubicBezTo>
                    <a:pt x="363" y="7"/>
                    <a:pt x="363" y="3"/>
                    <a:pt x="363" y="0"/>
                  </a:cubicBezTo>
                  <a:lnTo>
                    <a:pt x="16" y="347"/>
                  </a:lnTo>
                  <a:cubicBezTo>
                    <a:pt x="11" y="356"/>
                    <a:pt x="5" y="366"/>
                    <a:pt x="0" y="374"/>
                  </a:cubicBezTo>
                  <a:lnTo>
                    <a:pt x="363"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1" name="Freeform 312"/>
            <p:cNvSpPr>
              <a:spLocks/>
            </p:cNvSpPr>
            <p:nvPr/>
          </p:nvSpPr>
          <p:spPr bwMode="auto">
            <a:xfrm>
              <a:off x="2215" y="3073"/>
              <a:ext cx="116" cy="114"/>
            </a:xfrm>
            <a:custGeom>
              <a:avLst/>
              <a:gdLst>
                <a:gd name="T0" fmla="*/ 49 w 49"/>
                <a:gd name="T1" fmla="*/ 4 h 48"/>
                <a:gd name="T2" fmla="*/ 42 w 49"/>
                <a:gd name="T3" fmla="*/ 0 h 48"/>
                <a:gd name="T4" fmla="*/ 0 w 49"/>
                <a:gd name="T5" fmla="*/ 43 h 48"/>
                <a:gd name="T6" fmla="*/ 6 w 49"/>
                <a:gd name="T7" fmla="*/ 48 h 48"/>
                <a:gd name="T8" fmla="*/ 49 w 49"/>
                <a:gd name="T9" fmla="*/ 4 h 48"/>
              </a:gdLst>
              <a:ahLst/>
              <a:cxnLst>
                <a:cxn ang="0">
                  <a:pos x="T0" y="T1"/>
                </a:cxn>
                <a:cxn ang="0">
                  <a:pos x="T2" y="T3"/>
                </a:cxn>
                <a:cxn ang="0">
                  <a:pos x="T4" y="T5"/>
                </a:cxn>
                <a:cxn ang="0">
                  <a:pos x="T6" y="T7"/>
                </a:cxn>
                <a:cxn ang="0">
                  <a:pos x="T8" y="T9"/>
                </a:cxn>
              </a:cxnLst>
              <a:rect l="0" t="0" r="r" b="b"/>
              <a:pathLst>
                <a:path w="49" h="48">
                  <a:moveTo>
                    <a:pt x="49" y="4"/>
                  </a:moveTo>
                  <a:cubicBezTo>
                    <a:pt x="47" y="3"/>
                    <a:pt x="45" y="1"/>
                    <a:pt x="42" y="0"/>
                  </a:cubicBezTo>
                  <a:lnTo>
                    <a:pt x="0" y="43"/>
                  </a:lnTo>
                  <a:cubicBezTo>
                    <a:pt x="2" y="44"/>
                    <a:pt x="4" y="46"/>
                    <a:pt x="6" y="48"/>
                  </a:cubicBezTo>
                  <a:lnTo>
                    <a:pt x="49"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2" name="Freeform 313"/>
            <p:cNvSpPr>
              <a:spLocks/>
            </p:cNvSpPr>
            <p:nvPr/>
          </p:nvSpPr>
          <p:spPr bwMode="auto">
            <a:xfrm>
              <a:off x="3970" y="1565"/>
              <a:ext cx="652" cy="676"/>
            </a:xfrm>
            <a:custGeom>
              <a:avLst/>
              <a:gdLst>
                <a:gd name="T0" fmla="*/ 0 w 275"/>
                <a:gd name="T1" fmla="*/ 273 h 285"/>
                <a:gd name="T2" fmla="*/ 0 w 275"/>
                <a:gd name="T3" fmla="*/ 285 h 285"/>
                <a:gd name="T4" fmla="*/ 275 w 275"/>
                <a:gd name="T5" fmla="*/ 9 h 285"/>
                <a:gd name="T6" fmla="*/ 273 w 275"/>
                <a:gd name="T7" fmla="*/ 0 h 285"/>
                <a:gd name="T8" fmla="*/ 0 w 275"/>
                <a:gd name="T9" fmla="*/ 273 h 285"/>
              </a:gdLst>
              <a:ahLst/>
              <a:cxnLst>
                <a:cxn ang="0">
                  <a:pos x="T0" y="T1"/>
                </a:cxn>
                <a:cxn ang="0">
                  <a:pos x="T2" y="T3"/>
                </a:cxn>
                <a:cxn ang="0">
                  <a:pos x="T4" y="T5"/>
                </a:cxn>
                <a:cxn ang="0">
                  <a:pos x="T6" y="T7"/>
                </a:cxn>
                <a:cxn ang="0">
                  <a:pos x="T8" y="T9"/>
                </a:cxn>
              </a:cxnLst>
              <a:rect l="0" t="0" r="r" b="b"/>
              <a:pathLst>
                <a:path w="275" h="285">
                  <a:moveTo>
                    <a:pt x="0" y="273"/>
                  </a:moveTo>
                  <a:cubicBezTo>
                    <a:pt x="0" y="277"/>
                    <a:pt x="0" y="281"/>
                    <a:pt x="0" y="285"/>
                  </a:cubicBezTo>
                  <a:lnTo>
                    <a:pt x="275" y="9"/>
                  </a:lnTo>
                  <a:cubicBezTo>
                    <a:pt x="275" y="6"/>
                    <a:pt x="274" y="3"/>
                    <a:pt x="273" y="0"/>
                  </a:cubicBezTo>
                  <a:lnTo>
                    <a:pt x="0"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3" name="Freeform 314"/>
            <p:cNvSpPr>
              <a:spLocks/>
            </p:cNvSpPr>
            <p:nvPr/>
          </p:nvSpPr>
          <p:spPr bwMode="auto">
            <a:xfrm>
              <a:off x="3968" y="1477"/>
              <a:ext cx="630" cy="648"/>
            </a:xfrm>
            <a:custGeom>
              <a:avLst/>
              <a:gdLst>
                <a:gd name="T0" fmla="*/ 0 w 266"/>
                <a:gd name="T1" fmla="*/ 263 h 273"/>
                <a:gd name="T2" fmla="*/ 1 w 266"/>
                <a:gd name="T3" fmla="*/ 273 h 273"/>
                <a:gd name="T4" fmla="*/ 266 w 266"/>
                <a:gd name="T5" fmla="*/ 8 h 273"/>
                <a:gd name="T6" fmla="*/ 263 w 266"/>
                <a:gd name="T7" fmla="*/ 0 h 273"/>
                <a:gd name="T8" fmla="*/ 0 w 266"/>
                <a:gd name="T9" fmla="*/ 263 h 273"/>
              </a:gdLst>
              <a:ahLst/>
              <a:cxnLst>
                <a:cxn ang="0">
                  <a:pos x="T0" y="T1"/>
                </a:cxn>
                <a:cxn ang="0">
                  <a:pos x="T2" y="T3"/>
                </a:cxn>
                <a:cxn ang="0">
                  <a:pos x="T4" y="T5"/>
                </a:cxn>
                <a:cxn ang="0">
                  <a:pos x="T6" y="T7"/>
                </a:cxn>
                <a:cxn ang="0">
                  <a:pos x="T8" y="T9"/>
                </a:cxn>
              </a:cxnLst>
              <a:rect l="0" t="0" r="r" b="b"/>
              <a:pathLst>
                <a:path w="266" h="273">
                  <a:moveTo>
                    <a:pt x="0" y="263"/>
                  </a:moveTo>
                  <a:cubicBezTo>
                    <a:pt x="0" y="266"/>
                    <a:pt x="1" y="270"/>
                    <a:pt x="1" y="273"/>
                  </a:cubicBezTo>
                  <a:lnTo>
                    <a:pt x="266" y="8"/>
                  </a:lnTo>
                  <a:cubicBezTo>
                    <a:pt x="265" y="6"/>
                    <a:pt x="264" y="3"/>
                    <a:pt x="263" y="0"/>
                  </a:cubicBezTo>
                  <a:lnTo>
                    <a:pt x="0" y="2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4" name="Freeform 315"/>
            <p:cNvSpPr>
              <a:spLocks/>
            </p:cNvSpPr>
            <p:nvPr/>
          </p:nvSpPr>
          <p:spPr bwMode="auto">
            <a:xfrm>
              <a:off x="3954" y="1655"/>
              <a:ext cx="689" cy="716"/>
            </a:xfrm>
            <a:custGeom>
              <a:avLst/>
              <a:gdLst>
                <a:gd name="T0" fmla="*/ 0 w 291"/>
                <a:gd name="T1" fmla="*/ 302 h 302"/>
                <a:gd name="T2" fmla="*/ 291 w 291"/>
                <a:gd name="T3" fmla="*/ 10 h 302"/>
                <a:gd name="T4" fmla="*/ 290 w 291"/>
                <a:gd name="T5" fmla="*/ 5 h 302"/>
                <a:gd name="T6" fmla="*/ 289 w 291"/>
                <a:gd name="T7" fmla="*/ 0 h 302"/>
                <a:gd name="T8" fmla="*/ 2 w 291"/>
                <a:gd name="T9" fmla="*/ 288 h 302"/>
                <a:gd name="T10" fmla="*/ 0 w 291"/>
                <a:gd name="T11" fmla="*/ 302 h 302"/>
              </a:gdLst>
              <a:ahLst/>
              <a:cxnLst>
                <a:cxn ang="0">
                  <a:pos x="T0" y="T1"/>
                </a:cxn>
                <a:cxn ang="0">
                  <a:pos x="T2" y="T3"/>
                </a:cxn>
                <a:cxn ang="0">
                  <a:pos x="T4" y="T5"/>
                </a:cxn>
                <a:cxn ang="0">
                  <a:pos x="T6" y="T7"/>
                </a:cxn>
                <a:cxn ang="0">
                  <a:pos x="T8" y="T9"/>
                </a:cxn>
                <a:cxn ang="0">
                  <a:pos x="T10" y="T11"/>
                </a:cxn>
              </a:cxnLst>
              <a:rect l="0" t="0" r="r" b="b"/>
              <a:pathLst>
                <a:path w="291" h="302">
                  <a:moveTo>
                    <a:pt x="0" y="302"/>
                  </a:moveTo>
                  <a:lnTo>
                    <a:pt x="291" y="10"/>
                  </a:lnTo>
                  <a:cubicBezTo>
                    <a:pt x="291" y="8"/>
                    <a:pt x="291" y="7"/>
                    <a:pt x="290" y="5"/>
                  </a:cubicBezTo>
                  <a:cubicBezTo>
                    <a:pt x="290" y="3"/>
                    <a:pt x="290" y="2"/>
                    <a:pt x="289" y="0"/>
                  </a:cubicBezTo>
                  <a:lnTo>
                    <a:pt x="2" y="288"/>
                  </a:lnTo>
                  <a:cubicBezTo>
                    <a:pt x="2" y="293"/>
                    <a:pt x="1" y="297"/>
                    <a:pt x="0" y="3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5" name="Freeform 316"/>
            <p:cNvSpPr>
              <a:spLocks/>
            </p:cNvSpPr>
            <p:nvPr/>
          </p:nvSpPr>
          <p:spPr bwMode="auto">
            <a:xfrm>
              <a:off x="1824" y="619"/>
              <a:ext cx="2715" cy="2736"/>
            </a:xfrm>
            <a:custGeom>
              <a:avLst/>
              <a:gdLst>
                <a:gd name="T0" fmla="*/ 1146 w 1146"/>
                <a:gd name="T1" fmla="*/ 9 h 1154"/>
                <a:gd name="T2" fmla="*/ 1144 w 1146"/>
                <a:gd name="T3" fmla="*/ 0 h 1154"/>
                <a:gd name="T4" fmla="*/ 0 w 1146"/>
                <a:gd name="T5" fmla="*/ 1146 h 1154"/>
                <a:gd name="T6" fmla="*/ 4 w 1146"/>
                <a:gd name="T7" fmla="*/ 1154 h 1154"/>
                <a:gd name="T8" fmla="*/ 1146 w 1146"/>
                <a:gd name="T9" fmla="*/ 9 h 1154"/>
              </a:gdLst>
              <a:ahLst/>
              <a:cxnLst>
                <a:cxn ang="0">
                  <a:pos x="T0" y="T1"/>
                </a:cxn>
                <a:cxn ang="0">
                  <a:pos x="T2" y="T3"/>
                </a:cxn>
                <a:cxn ang="0">
                  <a:pos x="T4" y="T5"/>
                </a:cxn>
                <a:cxn ang="0">
                  <a:pos x="T6" y="T7"/>
                </a:cxn>
                <a:cxn ang="0">
                  <a:pos x="T8" y="T9"/>
                </a:cxn>
              </a:cxnLst>
              <a:rect l="0" t="0" r="r" b="b"/>
              <a:pathLst>
                <a:path w="1146" h="1154">
                  <a:moveTo>
                    <a:pt x="1146" y="9"/>
                  </a:moveTo>
                  <a:cubicBezTo>
                    <a:pt x="1146" y="6"/>
                    <a:pt x="1145" y="3"/>
                    <a:pt x="1144" y="0"/>
                  </a:cubicBezTo>
                  <a:lnTo>
                    <a:pt x="0" y="1146"/>
                  </a:lnTo>
                  <a:cubicBezTo>
                    <a:pt x="1" y="1149"/>
                    <a:pt x="2" y="1151"/>
                    <a:pt x="4" y="1154"/>
                  </a:cubicBezTo>
                  <a:lnTo>
                    <a:pt x="1146"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6" name="Freeform 317"/>
            <p:cNvSpPr>
              <a:spLocks/>
            </p:cNvSpPr>
            <p:nvPr/>
          </p:nvSpPr>
          <p:spPr bwMode="auto">
            <a:xfrm>
              <a:off x="1873" y="721"/>
              <a:ext cx="2673" cy="2689"/>
            </a:xfrm>
            <a:custGeom>
              <a:avLst/>
              <a:gdLst>
                <a:gd name="T0" fmla="*/ 1128 w 1128"/>
                <a:gd name="T1" fmla="*/ 12 h 1134"/>
                <a:gd name="T2" fmla="*/ 1128 w 1128"/>
                <a:gd name="T3" fmla="*/ 0 h 1134"/>
                <a:gd name="T4" fmla="*/ 0 w 1128"/>
                <a:gd name="T5" fmla="*/ 1130 h 1134"/>
                <a:gd name="T6" fmla="*/ 7 w 1128"/>
                <a:gd name="T7" fmla="*/ 1134 h 1134"/>
                <a:gd name="T8" fmla="*/ 1128 w 1128"/>
                <a:gd name="T9" fmla="*/ 12 h 1134"/>
              </a:gdLst>
              <a:ahLst/>
              <a:cxnLst>
                <a:cxn ang="0">
                  <a:pos x="T0" y="T1"/>
                </a:cxn>
                <a:cxn ang="0">
                  <a:pos x="T2" y="T3"/>
                </a:cxn>
                <a:cxn ang="0">
                  <a:pos x="T4" y="T5"/>
                </a:cxn>
                <a:cxn ang="0">
                  <a:pos x="T6" y="T7"/>
                </a:cxn>
                <a:cxn ang="0">
                  <a:pos x="T8" y="T9"/>
                </a:cxn>
              </a:cxnLst>
              <a:rect l="0" t="0" r="r" b="b"/>
              <a:pathLst>
                <a:path w="1128" h="1134">
                  <a:moveTo>
                    <a:pt x="1128" y="12"/>
                  </a:moveTo>
                  <a:cubicBezTo>
                    <a:pt x="1128" y="8"/>
                    <a:pt x="1128" y="4"/>
                    <a:pt x="1128" y="0"/>
                  </a:cubicBezTo>
                  <a:lnTo>
                    <a:pt x="0" y="1130"/>
                  </a:lnTo>
                  <a:cubicBezTo>
                    <a:pt x="2" y="1132"/>
                    <a:pt x="5" y="1133"/>
                    <a:pt x="7" y="1134"/>
                  </a:cubicBezTo>
                  <a:lnTo>
                    <a:pt x="1128"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7" name="Freeform 318"/>
            <p:cNvSpPr>
              <a:spLocks/>
            </p:cNvSpPr>
            <p:nvPr/>
          </p:nvSpPr>
          <p:spPr bwMode="auto">
            <a:xfrm>
              <a:off x="3913" y="1752"/>
              <a:ext cx="747" cy="773"/>
            </a:xfrm>
            <a:custGeom>
              <a:avLst/>
              <a:gdLst>
                <a:gd name="T0" fmla="*/ 5 w 315"/>
                <a:gd name="T1" fmla="*/ 309 h 326"/>
                <a:gd name="T2" fmla="*/ 0 w 315"/>
                <a:gd name="T3" fmla="*/ 326 h 326"/>
                <a:gd name="T4" fmla="*/ 315 w 315"/>
                <a:gd name="T5" fmla="*/ 10 h 326"/>
                <a:gd name="T6" fmla="*/ 314 w 315"/>
                <a:gd name="T7" fmla="*/ 0 h 326"/>
                <a:gd name="T8" fmla="*/ 5 w 315"/>
                <a:gd name="T9" fmla="*/ 309 h 326"/>
              </a:gdLst>
              <a:ahLst/>
              <a:cxnLst>
                <a:cxn ang="0">
                  <a:pos x="T0" y="T1"/>
                </a:cxn>
                <a:cxn ang="0">
                  <a:pos x="T2" y="T3"/>
                </a:cxn>
                <a:cxn ang="0">
                  <a:pos x="T4" y="T5"/>
                </a:cxn>
                <a:cxn ang="0">
                  <a:pos x="T6" y="T7"/>
                </a:cxn>
                <a:cxn ang="0">
                  <a:pos x="T8" y="T9"/>
                </a:cxn>
              </a:cxnLst>
              <a:rect l="0" t="0" r="r" b="b"/>
              <a:pathLst>
                <a:path w="315" h="326">
                  <a:moveTo>
                    <a:pt x="5" y="309"/>
                  </a:moveTo>
                  <a:cubicBezTo>
                    <a:pt x="4" y="315"/>
                    <a:pt x="2" y="320"/>
                    <a:pt x="0" y="326"/>
                  </a:cubicBezTo>
                  <a:lnTo>
                    <a:pt x="315" y="10"/>
                  </a:lnTo>
                  <a:cubicBezTo>
                    <a:pt x="315" y="7"/>
                    <a:pt x="314" y="4"/>
                    <a:pt x="314" y="0"/>
                  </a:cubicBezTo>
                  <a:lnTo>
                    <a:pt x="5" y="3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8" name="Freeform 319"/>
            <p:cNvSpPr>
              <a:spLocks/>
            </p:cNvSpPr>
            <p:nvPr/>
          </p:nvSpPr>
          <p:spPr bwMode="auto">
            <a:xfrm>
              <a:off x="3956" y="1394"/>
              <a:ext cx="611" cy="629"/>
            </a:xfrm>
            <a:custGeom>
              <a:avLst/>
              <a:gdLst>
                <a:gd name="T0" fmla="*/ 0 w 258"/>
                <a:gd name="T1" fmla="*/ 255 h 265"/>
                <a:gd name="T2" fmla="*/ 2 w 258"/>
                <a:gd name="T3" fmla="*/ 265 h 265"/>
                <a:gd name="T4" fmla="*/ 258 w 258"/>
                <a:gd name="T5" fmla="*/ 8 h 265"/>
                <a:gd name="T6" fmla="*/ 255 w 258"/>
                <a:gd name="T7" fmla="*/ 0 h 265"/>
                <a:gd name="T8" fmla="*/ 0 w 258"/>
                <a:gd name="T9" fmla="*/ 255 h 265"/>
              </a:gdLst>
              <a:ahLst/>
              <a:cxnLst>
                <a:cxn ang="0">
                  <a:pos x="T0" y="T1"/>
                </a:cxn>
                <a:cxn ang="0">
                  <a:pos x="T2" y="T3"/>
                </a:cxn>
                <a:cxn ang="0">
                  <a:pos x="T4" y="T5"/>
                </a:cxn>
                <a:cxn ang="0">
                  <a:pos x="T6" y="T7"/>
                </a:cxn>
                <a:cxn ang="0">
                  <a:pos x="T8" y="T9"/>
                </a:cxn>
              </a:cxnLst>
              <a:rect l="0" t="0" r="r" b="b"/>
              <a:pathLst>
                <a:path w="258" h="265">
                  <a:moveTo>
                    <a:pt x="0" y="255"/>
                  </a:moveTo>
                  <a:cubicBezTo>
                    <a:pt x="0" y="258"/>
                    <a:pt x="1" y="261"/>
                    <a:pt x="2" y="265"/>
                  </a:cubicBezTo>
                  <a:lnTo>
                    <a:pt x="258" y="8"/>
                  </a:lnTo>
                  <a:cubicBezTo>
                    <a:pt x="257" y="5"/>
                    <a:pt x="256" y="3"/>
                    <a:pt x="255" y="0"/>
                  </a:cubicBezTo>
                  <a:lnTo>
                    <a:pt x="0" y="2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9" name="Freeform 320"/>
            <p:cNvSpPr>
              <a:spLocks/>
            </p:cNvSpPr>
            <p:nvPr/>
          </p:nvSpPr>
          <p:spPr bwMode="auto">
            <a:xfrm>
              <a:off x="3795" y="1034"/>
              <a:ext cx="566" cy="571"/>
            </a:xfrm>
            <a:custGeom>
              <a:avLst/>
              <a:gdLst>
                <a:gd name="T0" fmla="*/ 0 w 239"/>
                <a:gd name="T1" fmla="*/ 234 h 241"/>
                <a:gd name="T2" fmla="*/ 4 w 239"/>
                <a:gd name="T3" fmla="*/ 241 h 241"/>
                <a:gd name="T4" fmla="*/ 239 w 239"/>
                <a:gd name="T5" fmla="*/ 6 h 241"/>
                <a:gd name="T6" fmla="*/ 234 w 239"/>
                <a:gd name="T7" fmla="*/ 0 h 241"/>
                <a:gd name="T8" fmla="*/ 0 w 239"/>
                <a:gd name="T9" fmla="*/ 234 h 241"/>
              </a:gdLst>
              <a:ahLst/>
              <a:cxnLst>
                <a:cxn ang="0">
                  <a:pos x="T0" y="T1"/>
                </a:cxn>
                <a:cxn ang="0">
                  <a:pos x="T2" y="T3"/>
                </a:cxn>
                <a:cxn ang="0">
                  <a:pos x="T4" y="T5"/>
                </a:cxn>
                <a:cxn ang="0">
                  <a:pos x="T6" y="T7"/>
                </a:cxn>
                <a:cxn ang="0">
                  <a:pos x="T8" y="T9"/>
                </a:cxn>
              </a:cxnLst>
              <a:rect l="0" t="0" r="r" b="b"/>
              <a:pathLst>
                <a:path w="239" h="241">
                  <a:moveTo>
                    <a:pt x="0" y="234"/>
                  </a:moveTo>
                  <a:cubicBezTo>
                    <a:pt x="2" y="236"/>
                    <a:pt x="3" y="239"/>
                    <a:pt x="4" y="241"/>
                  </a:cubicBezTo>
                  <a:lnTo>
                    <a:pt x="239" y="6"/>
                  </a:lnTo>
                  <a:cubicBezTo>
                    <a:pt x="237" y="4"/>
                    <a:pt x="236" y="2"/>
                    <a:pt x="234" y="0"/>
                  </a:cubicBezTo>
                  <a:lnTo>
                    <a:pt x="0"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0" name="Freeform 321"/>
            <p:cNvSpPr>
              <a:spLocks/>
            </p:cNvSpPr>
            <p:nvPr/>
          </p:nvSpPr>
          <p:spPr bwMode="auto">
            <a:xfrm>
              <a:off x="3875" y="1167"/>
              <a:ext cx="578" cy="588"/>
            </a:xfrm>
            <a:custGeom>
              <a:avLst/>
              <a:gdLst>
                <a:gd name="T0" fmla="*/ 0 w 244"/>
                <a:gd name="T1" fmla="*/ 240 h 248"/>
                <a:gd name="T2" fmla="*/ 4 w 244"/>
                <a:gd name="T3" fmla="*/ 248 h 248"/>
                <a:gd name="T4" fmla="*/ 244 w 244"/>
                <a:gd name="T5" fmla="*/ 7 h 248"/>
                <a:gd name="T6" fmla="*/ 240 w 244"/>
                <a:gd name="T7" fmla="*/ 0 h 248"/>
                <a:gd name="T8" fmla="*/ 0 w 244"/>
                <a:gd name="T9" fmla="*/ 240 h 248"/>
              </a:gdLst>
              <a:ahLst/>
              <a:cxnLst>
                <a:cxn ang="0">
                  <a:pos x="T0" y="T1"/>
                </a:cxn>
                <a:cxn ang="0">
                  <a:pos x="T2" y="T3"/>
                </a:cxn>
                <a:cxn ang="0">
                  <a:pos x="T4" y="T5"/>
                </a:cxn>
                <a:cxn ang="0">
                  <a:pos x="T6" y="T7"/>
                </a:cxn>
                <a:cxn ang="0">
                  <a:pos x="T8" y="T9"/>
                </a:cxn>
              </a:cxnLst>
              <a:rect l="0" t="0" r="r" b="b"/>
              <a:pathLst>
                <a:path w="244" h="248">
                  <a:moveTo>
                    <a:pt x="0" y="240"/>
                  </a:moveTo>
                  <a:cubicBezTo>
                    <a:pt x="1" y="243"/>
                    <a:pt x="3" y="245"/>
                    <a:pt x="4" y="248"/>
                  </a:cubicBezTo>
                  <a:lnTo>
                    <a:pt x="244" y="7"/>
                  </a:lnTo>
                  <a:cubicBezTo>
                    <a:pt x="243" y="5"/>
                    <a:pt x="241" y="3"/>
                    <a:pt x="240" y="0"/>
                  </a:cubicBezTo>
                  <a:lnTo>
                    <a:pt x="0" y="2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1" name="Freeform 322"/>
            <p:cNvSpPr>
              <a:spLocks/>
            </p:cNvSpPr>
            <p:nvPr/>
          </p:nvSpPr>
          <p:spPr bwMode="auto">
            <a:xfrm>
              <a:off x="3837" y="1098"/>
              <a:ext cx="571" cy="578"/>
            </a:xfrm>
            <a:custGeom>
              <a:avLst/>
              <a:gdLst>
                <a:gd name="T0" fmla="*/ 0 w 241"/>
                <a:gd name="T1" fmla="*/ 237 h 244"/>
                <a:gd name="T2" fmla="*/ 4 w 241"/>
                <a:gd name="T3" fmla="*/ 244 h 244"/>
                <a:gd name="T4" fmla="*/ 241 w 241"/>
                <a:gd name="T5" fmla="*/ 7 h 244"/>
                <a:gd name="T6" fmla="*/ 237 w 241"/>
                <a:gd name="T7" fmla="*/ 0 h 244"/>
                <a:gd name="T8" fmla="*/ 0 w 241"/>
                <a:gd name="T9" fmla="*/ 237 h 244"/>
              </a:gdLst>
              <a:ahLst/>
              <a:cxnLst>
                <a:cxn ang="0">
                  <a:pos x="T0" y="T1"/>
                </a:cxn>
                <a:cxn ang="0">
                  <a:pos x="T2" y="T3"/>
                </a:cxn>
                <a:cxn ang="0">
                  <a:pos x="T4" y="T5"/>
                </a:cxn>
                <a:cxn ang="0">
                  <a:pos x="T6" y="T7"/>
                </a:cxn>
                <a:cxn ang="0">
                  <a:pos x="T8" y="T9"/>
                </a:cxn>
              </a:cxnLst>
              <a:rect l="0" t="0" r="r" b="b"/>
              <a:pathLst>
                <a:path w="241" h="244">
                  <a:moveTo>
                    <a:pt x="0" y="237"/>
                  </a:moveTo>
                  <a:cubicBezTo>
                    <a:pt x="2" y="239"/>
                    <a:pt x="3" y="242"/>
                    <a:pt x="4" y="244"/>
                  </a:cubicBezTo>
                  <a:lnTo>
                    <a:pt x="241" y="7"/>
                  </a:lnTo>
                  <a:cubicBezTo>
                    <a:pt x="240" y="5"/>
                    <a:pt x="238" y="3"/>
                    <a:pt x="237" y="0"/>
                  </a:cubicBezTo>
                  <a:lnTo>
                    <a:pt x="0" y="2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2" name="Freeform 323"/>
            <p:cNvSpPr>
              <a:spLocks/>
            </p:cNvSpPr>
            <p:nvPr/>
          </p:nvSpPr>
          <p:spPr bwMode="auto">
            <a:xfrm>
              <a:off x="3935" y="1316"/>
              <a:ext cx="597" cy="609"/>
            </a:xfrm>
            <a:custGeom>
              <a:avLst/>
              <a:gdLst>
                <a:gd name="T0" fmla="*/ 0 w 252"/>
                <a:gd name="T1" fmla="*/ 248 h 257"/>
                <a:gd name="T2" fmla="*/ 3 w 252"/>
                <a:gd name="T3" fmla="*/ 257 h 257"/>
                <a:gd name="T4" fmla="*/ 252 w 252"/>
                <a:gd name="T5" fmla="*/ 7 h 257"/>
                <a:gd name="T6" fmla="*/ 249 w 252"/>
                <a:gd name="T7" fmla="*/ 0 h 257"/>
                <a:gd name="T8" fmla="*/ 0 w 252"/>
                <a:gd name="T9" fmla="*/ 248 h 257"/>
              </a:gdLst>
              <a:ahLst/>
              <a:cxnLst>
                <a:cxn ang="0">
                  <a:pos x="T0" y="T1"/>
                </a:cxn>
                <a:cxn ang="0">
                  <a:pos x="T2" y="T3"/>
                </a:cxn>
                <a:cxn ang="0">
                  <a:pos x="T4" y="T5"/>
                </a:cxn>
                <a:cxn ang="0">
                  <a:pos x="T6" y="T7"/>
                </a:cxn>
                <a:cxn ang="0">
                  <a:pos x="T8" y="T9"/>
                </a:cxn>
              </a:cxnLst>
              <a:rect l="0" t="0" r="r" b="b"/>
              <a:pathLst>
                <a:path w="252" h="257">
                  <a:moveTo>
                    <a:pt x="0" y="248"/>
                  </a:moveTo>
                  <a:cubicBezTo>
                    <a:pt x="1" y="251"/>
                    <a:pt x="2" y="254"/>
                    <a:pt x="3" y="257"/>
                  </a:cubicBezTo>
                  <a:lnTo>
                    <a:pt x="252" y="7"/>
                  </a:lnTo>
                  <a:cubicBezTo>
                    <a:pt x="251" y="5"/>
                    <a:pt x="250" y="2"/>
                    <a:pt x="249" y="0"/>
                  </a:cubicBezTo>
                  <a:lnTo>
                    <a:pt x="0" y="2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3" name="Freeform 324"/>
            <p:cNvSpPr>
              <a:spLocks/>
            </p:cNvSpPr>
            <p:nvPr/>
          </p:nvSpPr>
          <p:spPr bwMode="auto">
            <a:xfrm>
              <a:off x="3909" y="1240"/>
              <a:ext cx="585" cy="598"/>
            </a:xfrm>
            <a:custGeom>
              <a:avLst/>
              <a:gdLst>
                <a:gd name="T0" fmla="*/ 0 w 247"/>
                <a:gd name="T1" fmla="*/ 243 h 252"/>
                <a:gd name="T2" fmla="*/ 3 w 247"/>
                <a:gd name="T3" fmla="*/ 252 h 252"/>
                <a:gd name="T4" fmla="*/ 247 w 247"/>
                <a:gd name="T5" fmla="*/ 7 h 252"/>
                <a:gd name="T6" fmla="*/ 243 w 247"/>
                <a:gd name="T7" fmla="*/ 0 h 252"/>
                <a:gd name="T8" fmla="*/ 0 w 247"/>
                <a:gd name="T9" fmla="*/ 243 h 252"/>
              </a:gdLst>
              <a:ahLst/>
              <a:cxnLst>
                <a:cxn ang="0">
                  <a:pos x="T0" y="T1"/>
                </a:cxn>
                <a:cxn ang="0">
                  <a:pos x="T2" y="T3"/>
                </a:cxn>
                <a:cxn ang="0">
                  <a:pos x="T4" y="T5"/>
                </a:cxn>
                <a:cxn ang="0">
                  <a:pos x="T6" y="T7"/>
                </a:cxn>
                <a:cxn ang="0">
                  <a:pos x="T8" y="T9"/>
                </a:cxn>
              </a:cxnLst>
              <a:rect l="0" t="0" r="r" b="b"/>
              <a:pathLst>
                <a:path w="247" h="252">
                  <a:moveTo>
                    <a:pt x="0" y="243"/>
                  </a:moveTo>
                  <a:cubicBezTo>
                    <a:pt x="1" y="246"/>
                    <a:pt x="2" y="249"/>
                    <a:pt x="3" y="252"/>
                  </a:cubicBezTo>
                  <a:lnTo>
                    <a:pt x="247" y="7"/>
                  </a:lnTo>
                  <a:cubicBezTo>
                    <a:pt x="246" y="5"/>
                    <a:pt x="245" y="2"/>
                    <a:pt x="243" y="0"/>
                  </a:cubicBezTo>
                  <a:lnTo>
                    <a:pt x="0" y="2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0" name="Grafikk 9">
            <a:extLst>
              <a:ext uri="{FF2B5EF4-FFF2-40B4-BE49-F238E27FC236}">
                <a16:creationId xmlns:a16="http://schemas.microsoft.com/office/drawing/2014/main" id="{6CAEA097-8E2E-6649-9431-F8FE21DF405D}"/>
              </a:ext>
            </a:extLst>
          </p:cNvPr>
          <p:cNvPicPr>
            <a:picLocks noChangeAspect="1"/>
          </p:cNvPicPr>
          <p:nvPr userDrawn="1"/>
        </p:nvPicPr>
        <p:blipFill>
          <a:blip r:embed="rId64" cstate="print">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10451429" y="6271064"/>
            <a:ext cx="1237527" cy="337508"/>
          </a:xfrm>
          <a:prstGeom prst="rect">
            <a:avLst/>
          </a:prstGeom>
        </p:spPr>
      </p:pic>
    </p:spTree>
    <p:extLst>
      <p:ext uri="{BB962C8B-B14F-4D97-AF65-F5344CB8AC3E}">
        <p14:creationId xmlns:p14="http://schemas.microsoft.com/office/powerpoint/2010/main" val="1643857197"/>
      </p:ext>
    </p:extLst>
  </p:cSld>
  <p:clrMap bg1="lt1" tx1="dk1" bg2="lt2" tx2="dk2" accent1="accent1" accent2="accent2" accent3="accent3" accent4="accent4" accent5="accent5" accent6="accent6" hlink="hlink" folHlink="folHlink"/>
  <p:sldLayoutIdLst>
    <p:sldLayoutId id="2147483701" r:id="rId1"/>
    <p:sldLayoutId id="2147483796" r:id="rId2"/>
    <p:sldLayoutId id="2147483727" r:id="rId3"/>
    <p:sldLayoutId id="2147483729" r:id="rId4"/>
    <p:sldLayoutId id="2147483730" r:id="rId5"/>
    <p:sldLayoutId id="2147483728" r:id="rId6"/>
    <p:sldLayoutId id="2147483731" r:id="rId7"/>
    <p:sldLayoutId id="2147483732" r:id="rId8"/>
    <p:sldLayoutId id="2147483743" r:id="rId9"/>
    <p:sldLayoutId id="2147483726" r:id="rId10"/>
    <p:sldLayoutId id="2147483774" r:id="rId11"/>
    <p:sldLayoutId id="2147483775" r:id="rId12"/>
    <p:sldLayoutId id="2147483776" r:id="rId13"/>
    <p:sldLayoutId id="2147483755" r:id="rId14"/>
    <p:sldLayoutId id="2147483770" r:id="rId15"/>
    <p:sldLayoutId id="2147483771" r:id="rId16"/>
    <p:sldLayoutId id="2147483780" r:id="rId17"/>
    <p:sldLayoutId id="2147483781" r:id="rId18"/>
    <p:sldLayoutId id="2147483782" r:id="rId19"/>
    <p:sldLayoutId id="2147483777" r:id="rId20"/>
    <p:sldLayoutId id="2147483778" r:id="rId21"/>
    <p:sldLayoutId id="2147483779" r:id="rId22"/>
    <p:sldLayoutId id="2147483703" r:id="rId23"/>
    <p:sldLayoutId id="2147483749" r:id="rId24"/>
    <p:sldLayoutId id="2147483704" r:id="rId25"/>
    <p:sldLayoutId id="2147483750" r:id="rId26"/>
    <p:sldLayoutId id="2147483705" r:id="rId27"/>
    <p:sldLayoutId id="2147483751" r:id="rId28"/>
    <p:sldLayoutId id="2147483707" r:id="rId29"/>
    <p:sldLayoutId id="2147483797" r:id="rId30"/>
    <p:sldLayoutId id="2147483798" r:id="rId31"/>
    <p:sldLayoutId id="2147483784" r:id="rId32"/>
    <p:sldLayoutId id="2147483785" r:id="rId33"/>
    <p:sldLayoutId id="2147483786" r:id="rId34"/>
    <p:sldLayoutId id="2147483787" r:id="rId35"/>
    <p:sldLayoutId id="2147483788" r:id="rId36"/>
    <p:sldLayoutId id="2147483789" r:id="rId37"/>
    <p:sldLayoutId id="2147483790" r:id="rId38"/>
    <p:sldLayoutId id="2147483791" r:id="rId39"/>
    <p:sldLayoutId id="2147483792" r:id="rId40"/>
    <p:sldLayoutId id="2147483793" r:id="rId41"/>
    <p:sldLayoutId id="2147483794" r:id="rId42"/>
    <p:sldLayoutId id="2147483795" r:id="rId43"/>
    <p:sldLayoutId id="2147483733" r:id="rId44"/>
    <p:sldLayoutId id="2147483747" r:id="rId45"/>
    <p:sldLayoutId id="2147483748" r:id="rId46"/>
    <p:sldLayoutId id="2147483783" r:id="rId47"/>
    <p:sldLayoutId id="2147483765" r:id="rId48"/>
    <p:sldLayoutId id="2147483764" r:id="rId49"/>
    <p:sldLayoutId id="2147483725" r:id="rId50"/>
    <p:sldLayoutId id="2147483746" r:id="rId51"/>
    <p:sldLayoutId id="2147483766" r:id="rId52"/>
    <p:sldLayoutId id="2147483767" r:id="rId53"/>
    <p:sldLayoutId id="2147483772" r:id="rId54"/>
    <p:sldLayoutId id="2147483773" r:id="rId55"/>
    <p:sldLayoutId id="2147483719" r:id="rId56"/>
    <p:sldLayoutId id="2147483744" r:id="rId57"/>
    <p:sldLayoutId id="2147483745" r:id="rId58"/>
    <p:sldLayoutId id="2147483768" r:id="rId59"/>
    <p:sldLayoutId id="2147483769" r:id="rId60"/>
    <p:sldLayoutId id="2147483660" r:id="rId6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432000" indent="-216000" algn="l" defTabSz="914400" rtl="0" eaLnBrk="1" latinLnBrk="0" hangingPunct="1">
        <a:lnSpc>
          <a:spcPct val="100000"/>
        </a:lnSpc>
        <a:spcBef>
          <a:spcPts val="400"/>
        </a:spcBef>
        <a:buClr>
          <a:schemeClr val="accent1"/>
        </a:buClr>
        <a:buSzPct val="135000"/>
        <a:buFont typeface="System Font Regular"/>
        <a:buChar char="-"/>
        <a:defRPr sz="2000" kern="1200">
          <a:solidFill>
            <a:schemeClr val="tx1"/>
          </a:solidFill>
          <a:latin typeface="+mn-lt"/>
          <a:ea typeface="+mn-ea"/>
          <a:cs typeface="+mn-cs"/>
        </a:defRPr>
      </a:lvl2pPr>
      <a:lvl3pPr marL="648000" indent="-216000" algn="l" defTabSz="914400" rtl="0" eaLnBrk="1" latinLnBrk="0" hangingPunct="1">
        <a:lnSpc>
          <a:spcPct val="100000"/>
        </a:lnSpc>
        <a:spcBef>
          <a:spcPts val="4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864000" indent="-216000" algn="l" defTabSz="914400" rtl="0" eaLnBrk="1" latinLnBrk="0" hangingPunct="1">
        <a:lnSpc>
          <a:spcPct val="100000"/>
        </a:lnSpc>
        <a:spcBef>
          <a:spcPts val="400"/>
        </a:spcBef>
        <a:buClr>
          <a:schemeClr val="accent1"/>
        </a:buClr>
        <a:buSzPct val="135000"/>
        <a:buFont typeface="System Font Regular"/>
        <a:buChar char="-"/>
        <a:defRPr sz="1400" kern="1200">
          <a:solidFill>
            <a:schemeClr val="tx1"/>
          </a:solidFill>
          <a:latin typeface="+mn-lt"/>
          <a:ea typeface="+mn-ea"/>
          <a:cs typeface="+mn-cs"/>
        </a:defRPr>
      </a:lvl4pPr>
      <a:lvl5pPr marL="1080000" indent="-216000" algn="l" defTabSz="914400" rtl="0" eaLnBrk="1" latinLnBrk="0" hangingPunct="1">
        <a:lnSpc>
          <a:spcPct val="100000"/>
        </a:lnSpc>
        <a:spcBef>
          <a:spcPts val="4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8" userDrawn="1">
          <p15:clr>
            <a:srgbClr val="F26B43"/>
          </p15:clr>
        </p15:guide>
        <p15:guide id="2" pos="338" userDrawn="1">
          <p15:clr>
            <a:srgbClr val="F26B43"/>
          </p15:clr>
        </p15:guide>
        <p15:guide id="3" pos="7331" userDrawn="1">
          <p15:clr>
            <a:srgbClr val="F26B43"/>
          </p15:clr>
        </p15:guide>
        <p15:guide id="5" orient="horz" pos="3748" userDrawn="1">
          <p15:clr>
            <a:srgbClr val="F26B43"/>
          </p15:clr>
        </p15:guide>
        <p15:guide id="6" orient="horz" pos="1082" userDrawn="1">
          <p15:clr>
            <a:srgbClr val="F26B43"/>
          </p15:clr>
        </p15:guide>
        <p15:guide id="7" orient="horz" pos="720" userDrawn="1">
          <p15:clr>
            <a:srgbClr val="F26B43"/>
          </p15:clr>
        </p15:guide>
        <p15:guide id="8" orient="horz" pos="4135" userDrawn="1">
          <p15:clr>
            <a:srgbClr val="F26B43"/>
          </p15:clr>
        </p15:guide>
        <p15:guide id="9" pos="4951" userDrawn="1">
          <p15:clr>
            <a:srgbClr val="F26B43"/>
          </p15:clr>
        </p15:guide>
        <p15:guide id="10" pos="4725" userDrawn="1">
          <p15:clr>
            <a:srgbClr val="F26B43"/>
          </p15:clr>
        </p15:guide>
        <p15:guide id="11" pos="3829" userDrawn="1">
          <p15:clr>
            <a:srgbClr val="F26B43"/>
          </p15:clr>
        </p15:guide>
        <p15:guide id="12" pos="3740" userDrawn="1">
          <p15:clr>
            <a:srgbClr val="F26B43"/>
          </p15:clr>
        </p15:guide>
        <p15:guide id="13" pos="391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E70AC2C1-164F-711D-A5DD-4BBE9BDC0C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275A8C9D-A34D-E2F4-10D0-86DDDB0B3B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5" name="Bilde 4">
            <a:extLst>
              <a:ext uri="{FF2B5EF4-FFF2-40B4-BE49-F238E27FC236}">
                <a16:creationId xmlns:a16="http://schemas.microsoft.com/office/drawing/2014/main" id="{9BC4EA00-F355-6090-2931-464A8679C285}"/>
              </a:ext>
            </a:extLst>
          </p:cNvPr>
          <p:cNvPicPr>
            <a:picLocks noChangeAspect="1"/>
          </p:cNvPicPr>
          <p:nvPr userDrawn="1"/>
        </p:nvPicPr>
        <p:blipFill>
          <a:blip r:embed="rId10"/>
          <a:stretch>
            <a:fillRect/>
          </a:stretch>
        </p:blipFill>
        <p:spPr>
          <a:xfrm>
            <a:off x="10904080" y="354229"/>
            <a:ext cx="899441" cy="247292"/>
          </a:xfrm>
          <a:prstGeom prst="rect">
            <a:avLst/>
          </a:prstGeom>
        </p:spPr>
      </p:pic>
    </p:spTree>
    <p:extLst>
      <p:ext uri="{BB962C8B-B14F-4D97-AF65-F5344CB8AC3E}">
        <p14:creationId xmlns:p14="http://schemas.microsoft.com/office/powerpoint/2010/main" val="1833318965"/>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Lst>
  <p:hf sldNum="0" hdr="0" ftr="0" dt="0"/>
  <p:txStyles>
    <p:titleStyle>
      <a:lvl1pPr algn="l" defTabSz="914400" rtl="0" eaLnBrk="1" latinLnBrk="0" hangingPunct="1">
        <a:lnSpc>
          <a:spcPct val="90000"/>
        </a:lnSpc>
        <a:spcBef>
          <a:spcPct val="0"/>
        </a:spcBef>
        <a:buNone/>
        <a:defRPr sz="4400" b="0" i="0" kern="1200">
          <a:solidFill>
            <a:srgbClr val="012A4C"/>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12A4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12A4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12A4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12A4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12A4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51.svg"/></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65.xml"/><Relationship Id="rId5" Type="http://schemas.openxmlformats.org/officeDocument/2006/relationships/image" Target="../media/image62.png"/><Relationship Id="rId4"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53.svg"/></Relationships>
</file>

<file path=ppt/slides/_rels/slide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2.svg"/></Relationships>
</file>

<file path=ppt/slides/_rels/slide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45.svg"/></Relationships>
</file>

<file path=ppt/slides/_rels/slide5.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notesSlide" Target="../notesSlides/notesSlide5.xml"/><Relationship Id="rId16" Type="http://schemas.openxmlformats.org/officeDocument/2006/relationships/image" Target="../media/image59.svg"/><Relationship Id="rId1" Type="http://schemas.openxmlformats.org/officeDocument/2006/relationships/slideLayout" Target="../slideLayouts/slideLayout15.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 Id="rId14" Type="http://schemas.openxmlformats.org/officeDocument/2006/relationships/image" Target="../media/image57.svg"/></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hyperlink" Target="https://vimeo.com/user123677783/review/955791417/27c55282f7" TargetMode="External"/><Relationship Id="rId4" Type="http://schemas.openxmlformats.org/officeDocument/2006/relationships/image" Target="../media/image47.svg"/></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49.svg"/></Relationships>
</file>

<file path=ppt/slides/_rels/slide8.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5.svg"/></Relationships>
</file>

<file path=ppt/slides/_rels/slide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9FBBAAD-D172-A11F-F595-BF8AA5B7F3C9}"/>
              </a:ext>
            </a:extLst>
          </p:cNvPr>
          <p:cNvSpPr>
            <a:spLocks noGrp="1"/>
          </p:cNvSpPr>
          <p:nvPr>
            <p:ph type="title"/>
          </p:nvPr>
        </p:nvSpPr>
        <p:spPr>
          <a:xfrm>
            <a:off x="2570179" y="2727325"/>
            <a:ext cx="7051643" cy="701675"/>
          </a:xfrm>
        </p:spPr>
        <p:txBody>
          <a:bodyPr/>
          <a:lstStyle/>
          <a:p>
            <a:pPr algn="ctr"/>
            <a:r>
              <a:rPr lang="nb-NO" dirty="0">
                <a:latin typeface="Source Sans Pro Semibold" panose="020B0603030403020204" pitchFamily="34" charset="0"/>
              </a:rPr>
              <a:t>Støttemateriell for deg som skal </a:t>
            </a:r>
            <a:r>
              <a:rPr lang="nb-NO" dirty="0" err="1">
                <a:latin typeface="Source Sans Pro Semibold" panose="020B0603030403020204" pitchFamily="34" charset="0"/>
              </a:rPr>
              <a:t>fasilitere</a:t>
            </a:r>
            <a:r>
              <a:rPr lang="nb-NO" dirty="0">
                <a:latin typeface="Source Sans Pro Semibold" panose="020B0603030403020204" pitchFamily="34" charset="0"/>
              </a:rPr>
              <a:t> øvelse i perspektivtaking</a:t>
            </a:r>
            <a:br>
              <a:rPr lang="nb-NO" dirty="0">
                <a:latin typeface="Source Sans Pro Semibold" panose="020B0603030403020204" pitchFamily="34" charset="0"/>
              </a:rPr>
            </a:br>
            <a:endParaRPr lang="nb-NO" dirty="0">
              <a:latin typeface="Source Sans Pro Semibold" panose="020B0603030403020204" pitchFamily="34" charset="0"/>
            </a:endParaRPr>
          </a:p>
        </p:txBody>
      </p:sp>
      <p:sp>
        <p:nvSpPr>
          <p:cNvPr id="4" name="Rektangel 3" descr="En boks med hvit farge for å illustrere at hvite lysbilder er for den som skal fasilitere refleksjonsverkstedet&#10;">
            <a:extLst>
              <a:ext uri="{FF2B5EF4-FFF2-40B4-BE49-F238E27FC236}">
                <a16:creationId xmlns:a16="http://schemas.microsoft.com/office/drawing/2014/main" id="{2F2CB4D3-DC21-CC06-CCC2-F8C92643A4CA}"/>
              </a:ext>
            </a:extLst>
          </p:cNvPr>
          <p:cNvSpPr/>
          <p:nvPr/>
        </p:nvSpPr>
        <p:spPr>
          <a:xfrm>
            <a:off x="2782469" y="4047564"/>
            <a:ext cx="841952" cy="764325"/>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b="1" dirty="0" err="1"/>
          </a:p>
        </p:txBody>
      </p:sp>
      <p:sp>
        <p:nvSpPr>
          <p:cNvPr id="5" name="Tittel 1">
            <a:extLst>
              <a:ext uri="{FF2B5EF4-FFF2-40B4-BE49-F238E27FC236}">
                <a16:creationId xmlns:a16="http://schemas.microsoft.com/office/drawing/2014/main" id="{A9581E4A-0084-B467-4D05-790190C915C5}"/>
              </a:ext>
            </a:extLst>
          </p:cNvPr>
          <p:cNvSpPr txBox="1">
            <a:spLocks/>
          </p:cNvSpPr>
          <p:nvPr/>
        </p:nvSpPr>
        <p:spPr>
          <a:xfrm>
            <a:off x="3990463" y="4393348"/>
            <a:ext cx="7358855" cy="24747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nb-NO" sz="1200" b="0" dirty="0">
                <a:latin typeface="Source Sans Pro Semibold" panose="020B0603030403020204" pitchFamily="34" charset="0"/>
              </a:rPr>
              <a:t>Informasjon til deg som skal </a:t>
            </a:r>
            <a:r>
              <a:rPr lang="nb-NO" sz="1200" b="0" dirty="0" err="1">
                <a:latin typeface="Source Sans Pro Semibold" panose="020B0603030403020204" pitchFamily="34" charset="0"/>
              </a:rPr>
              <a:t>fasilitere</a:t>
            </a:r>
            <a:r>
              <a:rPr lang="nb-NO" sz="1200" b="0" dirty="0">
                <a:latin typeface="Source Sans Pro Semibold" panose="020B0603030403020204" pitchFamily="34" charset="0"/>
              </a:rPr>
              <a:t> øvelsen</a:t>
            </a:r>
          </a:p>
        </p:txBody>
      </p:sp>
      <p:pic>
        <p:nvPicPr>
          <p:cNvPr id="3" name="Bilde 2" descr="En boks med grønnblå farge for å illustrere at grønnblå lysbilder er selve  refleksjonsverkstedet&#10;">
            <a:extLst>
              <a:ext uri="{FF2B5EF4-FFF2-40B4-BE49-F238E27FC236}">
                <a16:creationId xmlns:a16="http://schemas.microsoft.com/office/drawing/2014/main" id="{2EAA9860-FB09-B47C-D193-0D7253039FE2}"/>
              </a:ext>
            </a:extLst>
          </p:cNvPr>
          <p:cNvPicPr>
            <a:picLocks noChangeAspect="1"/>
          </p:cNvPicPr>
          <p:nvPr/>
        </p:nvPicPr>
        <p:blipFill>
          <a:blip r:embed="rId3"/>
          <a:stretch>
            <a:fillRect/>
          </a:stretch>
        </p:blipFill>
        <p:spPr>
          <a:xfrm>
            <a:off x="2782469" y="4968687"/>
            <a:ext cx="841952" cy="764325"/>
          </a:xfrm>
          <a:prstGeom prst="rect">
            <a:avLst/>
          </a:prstGeom>
        </p:spPr>
      </p:pic>
      <p:sp>
        <p:nvSpPr>
          <p:cNvPr id="6" name="Tittel 1">
            <a:extLst>
              <a:ext uri="{FF2B5EF4-FFF2-40B4-BE49-F238E27FC236}">
                <a16:creationId xmlns:a16="http://schemas.microsoft.com/office/drawing/2014/main" id="{B69F6B6C-D6B4-0FE7-A16F-5701EDDDF990}"/>
              </a:ext>
            </a:extLst>
          </p:cNvPr>
          <p:cNvSpPr txBox="1">
            <a:spLocks/>
          </p:cNvSpPr>
          <p:nvPr/>
        </p:nvSpPr>
        <p:spPr>
          <a:xfrm>
            <a:off x="3990463" y="5285336"/>
            <a:ext cx="7358855" cy="108043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nb-NO" sz="1200" b="0" dirty="0">
                <a:latin typeface="Source Sans Pro Semibold" panose="020B0603030403020204" pitchFamily="34" charset="0"/>
              </a:rPr>
              <a:t>Lysark til øvelsen</a:t>
            </a:r>
            <a:br>
              <a:rPr lang="nb-NO" sz="1200" b="0" dirty="0"/>
            </a:br>
            <a:br>
              <a:rPr lang="nb-NO" sz="1200" b="0" dirty="0"/>
            </a:br>
            <a:endParaRPr lang="nb-NO" sz="1200" b="0" dirty="0"/>
          </a:p>
        </p:txBody>
      </p:sp>
    </p:spTree>
    <p:extLst>
      <p:ext uri="{BB962C8B-B14F-4D97-AF65-F5344CB8AC3E}">
        <p14:creationId xmlns:p14="http://schemas.microsoft.com/office/powerpoint/2010/main" val="341267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a:extLst>
              <a:ext uri="{FF2B5EF4-FFF2-40B4-BE49-F238E27FC236}">
                <a16:creationId xmlns:a16="http://schemas.microsoft.com/office/drawing/2014/main" id="{60BAFDB8-5041-D66C-42E7-830DC795B454}"/>
              </a:ext>
              <a:ext uri="{C183D7F6-B498-43B3-948B-1728B52AA6E4}">
                <adec:decorative xmlns:adec="http://schemas.microsoft.com/office/drawing/2017/decorative" val="1"/>
              </a:ext>
            </a:extLst>
          </p:cNvPr>
          <p:cNvSpPr/>
          <p:nvPr/>
        </p:nvSpPr>
        <p:spPr>
          <a:xfrm>
            <a:off x="4978166" y="3083707"/>
            <a:ext cx="2200743" cy="2200743"/>
          </a:xfrm>
          <a:prstGeom prst="ellipse">
            <a:avLst/>
          </a:prstGeom>
          <a:solidFill>
            <a:srgbClr val="047F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b="1" dirty="0" err="1"/>
          </a:p>
        </p:txBody>
      </p:sp>
      <p:sp>
        <p:nvSpPr>
          <p:cNvPr id="2" name="Tittel 1">
            <a:extLst>
              <a:ext uri="{FF2B5EF4-FFF2-40B4-BE49-F238E27FC236}">
                <a16:creationId xmlns:a16="http://schemas.microsoft.com/office/drawing/2014/main" id="{44109F32-1AF6-C21C-610C-9337B828C300}"/>
              </a:ext>
            </a:extLst>
          </p:cNvPr>
          <p:cNvSpPr>
            <a:spLocks noGrp="1"/>
          </p:cNvSpPr>
          <p:nvPr>
            <p:ph type="title"/>
          </p:nvPr>
        </p:nvSpPr>
        <p:spPr>
          <a:xfrm>
            <a:off x="3083461" y="1710629"/>
            <a:ext cx="6025079" cy="1199075"/>
          </a:xfrm>
        </p:spPr>
        <p:txBody>
          <a:bodyPr/>
          <a:lstStyle/>
          <a:p>
            <a:pPr algn="ctr"/>
            <a:r>
              <a:rPr lang="nb-NO" dirty="0">
                <a:latin typeface="Source Sans Pro Semibold" panose="020B0603030403020204" pitchFamily="34" charset="0"/>
              </a:rPr>
              <a:t>Hva skal vi bli bedre på, </a:t>
            </a:r>
            <a:br>
              <a:rPr lang="nb-NO" dirty="0">
                <a:latin typeface="Source Sans Pro Semibold" panose="020B0603030403020204" pitchFamily="34" charset="0"/>
              </a:rPr>
            </a:br>
            <a:r>
              <a:rPr lang="nb-NO" dirty="0">
                <a:latin typeface="Source Sans Pro Semibold" panose="020B0603030403020204" pitchFamily="34" charset="0"/>
              </a:rPr>
              <a:t>og hvordan skal vi klare det?</a:t>
            </a:r>
          </a:p>
        </p:txBody>
      </p:sp>
      <p:pic>
        <p:nvPicPr>
          <p:cNvPr id="5" name="Grafikk 4">
            <a:extLst>
              <a:ext uri="{FF2B5EF4-FFF2-40B4-BE49-F238E27FC236}">
                <a16:creationId xmlns:a16="http://schemas.microsoft.com/office/drawing/2014/main" id="{6C4E3E5C-4F08-6F99-7CCC-3A60B77D80C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79923" y="3248398"/>
            <a:ext cx="1492820" cy="1492820"/>
          </a:xfrm>
          <a:prstGeom prst="rect">
            <a:avLst/>
          </a:prstGeom>
        </p:spPr>
      </p:pic>
    </p:spTree>
    <p:extLst>
      <p:ext uri="{BB962C8B-B14F-4D97-AF65-F5344CB8AC3E}">
        <p14:creationId xmlns:p14="http://schemas.microsoft.com/office/powerpoint/2010/main" val="1396737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A5959"/>
        </a:solidFill>
        <a:effectLst/>
      </p:bgPr>
    </p:bg>
    <p:spTree>
      <p:nvGrpSpPr>
        <p:cNvPr id="1" name=""/>
        <p:cNvGrpSpPr/>
        <p:nvPr/>
      </p:nvGrpSpPr>
      <p:grpSpPr>
        <a:xfrm>
          <a:off x="0" y="0"/>
          <a:ext cx="0" cy="0"/>
          <a:chOff x="0" y="0"/>
          <a:chExt cx="0" cy="0"/>
        </a:xfrm>
      </p:grpSpPr>
      <p:sp>
        <p:nvSpPr>
          <p:cNvPr id="10" name="Sky 9">
            <a:extLst>
              <a:ext uri="{FF2B5EF4-FFF2-40B4-BE49-F238E27FC236}">
                <a16:creationId xmlns:a16="http://schemas.microsoft.com/office/drawing/2014/main" id="{873945A9-72BE-F2C0-E323-870D27FCB186}"/>
              </a:ext>
              <a:ext uri="{C183D7F6-B498-43B3-948B-1728B52AA6E4}">
                <adec:decorative xmlns:adec="http://schemas.microsoft.com/office/drawing/2017/decorative" val="1"/>
              </a:ext>
            </a:extLst>
          </p:cNvPr>
          <p:cNvSpPr/>
          <p:nvPr/>
        </p:nvSpPr>
        <p:spPr>
          <a:xfrm>
            <a:off x="5078802" y="1184050"/>
            <a:ext cx="6947338" cy="5602013"/>
          </a:xfrm>
          <a:prstGeom prst="cloud">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Bilde 4">
            <a:extLst>
              <a:ext uri="{FF2B5EF4-FFF2-40B4-BE49-F238E27FC236}">
                <a16:creationId xmlns:a16="http://schemas.microsoft.com/office/drawing/2014/main" id="{1599E8B7-2618-4B50-D92B-4F7B7433910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022976" y="5026635"/>
            <a:ext cx="3363338" cy="1891878"/>
          </a:xfrm>
          <a:prstGeom prst="rect">
            <a:avLst/>
          </a:prstGeom>
        </p:spPr>
      </p:pic>
      <p:sp>
        <p:nvSpPr>
          <p:cNvPr id="6" name="Sky 5">
            <a:extLst>
              <a:ext uri="{FF2B5EF4-FFF2-40B4-BE49-F238E27FC236}">
                <a16:creationId xmlns:a16="http://schemas.microsoft.com/office/drawing/2014/main" id="{FB9D8CF0-723C-2B3B-05C7-D4E6650FD879}"/>
              </a:ext>
              <a:ext uri="{C183D7F6-B498-43B3-948B-1728B52AA6E4}">
                <adec:decorative xmlns:adec="http://schemas.microsoft.com/office/drawing/2017/decorative" val="1"/>
              </a:ext>
            </a:extLst>
          </p:cNvPr>
          <p:cNvSpPr/>
          <p:nvPr/>
        </p:nvSpPr>
        <p:spPr>
          <a:xfrm>
            <a:off x="0" y="0"/>
            <a:ext cx="5653548" cy="4449606"/>
          </a:xfrm>
          <a:prstGeom prst="cloud">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Plassholder for innhold 6">
            <a:extLst>
              <a:ext uri="{FF2B5EF4-FFF2-40B4-BE49-F238E27FC236}">
                <a16:creationId xmlns:a16="http://schemas.microsoft.com/office/drawing/2014/main" id="{B11A9FF4-4109-46CB-0160-DBA280B08C01}"/>
              </a:ext>
            </a:extLst>
          </p:cNvPr>
          <p:cNvSpPr>
            <a:spLocks noGrp="1"/>
          </p:cNvSpPr>
          <p:nvPr>
            <p:ph type="title" idx="4294967295"/>
          </p:nvPr>
        </p:nvSpPr>
        <p:spPr>
          <a:xfrm>
            <a:off x="908050" y="755650"/>
            <a:ext cx="5510213" cy="43513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2800" b="0" i="0" u="none" strike="noStrike" kern="1200" cap="none" spc="0" normalizeH="0" baseline="0" noProof="0" dirty="0">
                <a:ln>
                  <a:noFill/>
                </a:ln>
                <a:solidFill>
                  <a:srgbClr val="173941"/>
                </a:solidFill>
                <a:effectLst/>
                <a:uLnTx/>
                <a:uFillTx/>
                <a:latin typeface="Source Sans Pro Semibold" panose="020B0603030403020204" pitchFamily="34" charset="0"/>
                <a:ea typeface="+mn-ea"/>
                <a:cs typeface="Arial" panose="020B0604020202020204" pitchFamily="34" charset="0"/>
              </a:rPr>
              <a:t>Hva kan jeg bli bedre på?</a:t>
            </a: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rabicParenR"/>
              <a:tabLst/>
              <a:defRPr/>
            </a:pPr>
            <a:endParaRPr kumimoji="0" lang="nb-NO" sz="2800" b="0" i="0" u="none" strike="noStrike" kern="1200" cap="none" spc="0" normalizeH="0" baseline="0" noProof="0" dirty="0">
              <a:ln>
                <a:noFill/>
              </a:ln>
              <a:solidFill>
                <a:srgbClr val="173941"/>
              </a:solidFill>
              <a:effectLst/>
              <a:uLnTx/>
              <a:uFillTx/>
              <a:latin typeface="Source Sans Pro Semibold" panose="020B0603030403020204" pitchFamily="34" charset="0"/>
              <a:ea typeface="+mn-ea"/>
              <a:cs typeface="Arial" panose="020B0604020202020204" pitchFamily="34" charset="0"/>
            </a:endParaRPr>
          </a:p>
        </p:txBody>
      </p:sp>
      <p:sp>
        <p:nvSpPr>
          <p:cNvPr id="9" name="Plassholder for innhold 8">
            <a:extLst>
              <a:ext uri="{FF2B5EF4-FFF2-40B4-BE49-F238E27FC236}">
                <a16:creationId xmlns:a16="http://schemas.microsoft.com/office/drawing/2014/main" id="{EA70AE51-9BC9-F8D5-A934-77FEE316923E}"/>
              </a:ext>
            </a:extLst>
          </p:cNvPr>
          <p:cNvSpPr>
            <a:spLocks noGrp="1"/>
          </p:cNvSpPr>
          <p:nvPr>
            <p:ph sz="half" idx="2"/>
          </p:nvPr>
        </p:nvSpPr>
        <p:spPr>
          <a:xfrm>
            <a:off x="6031192" y="2506662"/>
            <a:ext cx="6280346" cy="4351338"/>
          </a:xfrm>
        </p:spPr>
        <p:txBody>
          <a:bodyPr>
            <a:normAutofit/>
          </a:bodyPr>
          <a:lstStyle/>
          <a:p>
            <a:pPr marL="0" indent="0">
              <a:buFont typeface="Arial" panose="020B0604020202020204" pitchFamily="34" charset="0"/>
              <a:buNone/>
            </a:pPr>
            <a:r>
              <a:rPr lang="nb-NO" dirty="0">
                <a:solidFill>
                  <a:srgbClr val="173941"/>
                </a:solidFill>
                <a:latin typeface="Source Sans Pro Semibold" panose="020B0603030403020204" pitchFamily="34" charset="0"/>
              </a:rPr>
              <a:t>Hva kan vi som enhet bli bedre på?</a:t>
            </a:r>
          </a:p>
          <a:p>
            <a:pPr marL="0" indent="0">
              <a:buNone/>
            </a:pPr>
            <a:endParaRPr lang="nb-NO" dirty="0">
              <a:solidFill>
                <a:srgbClr val="005491"/>
              </a:solidFill>
            </a:endParaRPr>
          </a:p>
        </p:txBody>
      </p:sp>
      <p:sp>
        <p:nvSpPr>
          <p:cNvPr id="2" name="Rektangel 1">
            <a:extLst>
              <a:ext uri="{FF2B5EF4-FFF2-40B4-BE49-F238E27FC236}">
                <a16:creationId xmlns:a16="http://schemas.microsoft.com/office/drawing/2014/main" id="{3ED5CFEA-B3CC-395C-2E2D-5226B008DC9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0793586" y="201706"/>
            <a:ext cx="1290987" cy="625288"/>
          </a:xfrm>
          <a:prstGeom prst="rect">
            <a:avLst/>
          </a:prstGeom>
          <a:solidFill>
            <a:srgbClr val="0A59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Bilde 3">
            <a:extLst>
              <a:ext uri="{FF2B5EF4-FFF2-40B4-BE49-F238E27FC236}">
                <a16:creationId xmlns:a16="http://schemas.microsoft.com/office/drawing/2014/main" id="{346E4C77-1E56-E419-6BAA-8E322BF01B20}"/>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8701"/>
          <a:stretch/>
        </p:blipFill>
        <p:spPr>
          <a:xfrm>
            <a:off x="10313895" y="282677"/>
            <a:ext cx="1712245" cy="837145"/>
          </a:xfrm>
          <a:prstGeom prst="rect">
            <a:avLst/>
          </a:prstGeom>
        </p:spPr>
      </p:pic>
      <p:pic>
        <p:nvPicPr>
          <p:cNvPr id="8" name="Bilde 7">
            <a:extLst>
              <a:ext uri="{FF2B5EF4-FFF2-40B4-BE49-F238E27FC236}">
                <a16:creationId xmlns:a16="http://schemas.microsoft.com/office/drawing/2014/main" id="{6C184CB6-025C-AE66-AEDF-82AF78CABC88}"/>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536950"/>
            <a:ext cx="2874638" cy="3429001"/>
          </a:xfrm>
          <a:prstGeom prst="rect">
            <a:avLst/>
          </a:prstGeom>
        </p:spPr>
      </p:pic>
    </p:spTree>
    <p:extLst>
      <p:ext uri="{BB962C8B-B14F-4D97-AF65-F5344CB8AC3E}">
        <p14:creationId xmlns:p14="http://schemas.microsoft.com/office/powerpoint/2010/main" val="558524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11194">
              <a:srgbClr val="27515E"/>
            </a:gs>
            <a:gs pos="58608">
              <a:srgbClr val="6AB8D7"/>
            </a:gs>
            <a:gs pos="0">
              <a:srgbClr val="17394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1C7124AC-A4C1-EC0F-DBDC-6C38703AE766}"/>
              </a:ext>
              <a:ext uri="{C183D7F6-B498-43B3-948B-1728B52AA6E4}">
                <adec:decorative xmlns:adec="http://schemas.microsoft.com/office/drawing/2017/decorative" val="1"/>
              </a:ext>
            </a:extLst>
          </p:cNvPr>
          <p:cNvSpPr>
            <a:spLocks/>
          </p:cNvSpPr>
          <p:nvPr/>
        </p:nvSpPr>
        <p:spPr>
          <a:xfrm>
            <a:off x="-101740" y="0"/>
            <a:ext cx="12395480" cy="6858000"/>
          </a:xfrm>
          <a:prstGeom prst="rect">
            <a:avLst/>
          </a:prstGeom>
          <a:solidFill>
            <a:srgbClr val="0A59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b="1" dirty="0" err="1"/>
          </a:p>
        </p:txBody>
      </p:sp>
      <p:sp>
        <p:nvSpPr>
          <p:cNvPr id="9" name="Plassholder for innhold 8">
            <a:extLst>
              <a:ext uri="{FF2B5EF4-FFF2-40B4-BE49-F238E27FC236}">
                <a16:creationId xmlns:a16="http://schemas.microsoft.com/office/drawing/2014/main" id="{EA70AE51-9BC9-F8D5-A934-77FEE316923E}"/>
              </a:ext>
            </a:extLst>
          </p:cNvPr>
          <p:cNvSpPr>
            <a:spLocks noGrp="1"/>
          </p:cNvSpPr>
          <p:nvPr>
            <p:ph type="title" idx="4294967295"/>
          </p:nvPr>
        </p:nvSpPr>
        <p:spPr>
          <a:xfrm>
            <a:off x="1235075" y="630238"/>
            <a:ext cx="10956925" cy="8731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kumimoji="0" lang="nb-NO" sz="3200" b="0" i="0" u="none" strike="noStrike" kern="1200" cap="none" spc="0" normalizeH="0" baseline="0" noProof="0" dirty="0">
                <a:ln>
                  <a:noFill/>
                </a:ln>
                <a:solidFill>
                  <a:schemeClr val="bg1"/>
                </a:solidFill>
                <a:effectLst/>
                <a:uLnTx/>
                <a:uFillTx/>
                <a:latin typeface="Source Sans Pro Semibold" panose="020B0603030403020204" pitchFamily="34" charset="0"/>
                <a:ea typeface="+mn-ea"/>
                <a:cs typeface="+mn-cs"/>
              </a:rPr>
              <a:t>Forslag til hva vi som enhet kan bli bedre på, </a:t>
            </a:r>
            <a:br>
              <a:rPr kumimoji="0" lang="nb-NO" sz="3200" b="0" i="0" u="none" strike="noStrike" kern="1200" cap="none" spc="0" normalizeH="0" baseline="0" noProof="0" dirty="0">
                <a:ln>
                  <a:noFill/>
                </a:ln>
                <a:solidFill>
                  <a:schemeClr val="bg1"/>
                </a:solidFill>
                <a:effectLst/>
                <a:uLnTx/>
                <a:uFillTx/>
                <a:latin typeface="Source Sans Pro Semibold" panose="020B0603030403020204" pitchFamily="34" charset="0"/>
                <a:ea typeface="+mn-ea"/>
                <a:cs typeface="+mn-cs"/>
              </a:rPr>
            </a:br>
            <a:r>
              <a:rPr kumimoji="0" lang="nb-NO" sz="3200" b="0" i="0" u="none" strike="noStrike" kern="1200" cap="none" spc="0" normalizeH="0" baseline="0" noProof="0" dirty="0">
                <a:ln>
                  <a:noFill/>
                </a:ln>
                <a:solidFill>
                  <a:schemeClr val="bg1"/>
                </a:solidFill>
                <a:effectLst/>
                <a:uLnTx/>
                <a:uFillTx/>
                <a:latin typeface="Source Sans Pro Semibold" panose="020B0603030403020204" pitchFamily="34" charset="0"/>
                <a:ea typeface="+mn-ea"/>
                <a:cs typeface="+mn-cs"/>
              </a:rPr>
              <a:t>og hvordan vi skal klare det</a:t>
            </a:r>
          </a:p>
          <a:p>
            <a:pPr marL="0" marR="0" lvl="0" indent="0" algn="l"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endParaRPr kumimoji="0" lang="nb-NO" sz="2400" b="0" i="0" u="none" strike="noStrike" kern="1200" cap="none" spc="0" normalizeH="0" baseline="0" noProof="0" dirty="0">
              <a:ln>
                <a:noFill/>
              </a:ln>
              <a:solidFill>
                <a:schemeClr val="bg1"/>
              </a:solidFill>
              <a:effectLst/>
              <a:uLnTx/>
              <a:uFillTx/>
              <a:latin typeface="Source Sans Pro Semibold" panose="020B0603030403020204" pitchFamily="34" charset="0"/>
              <a:ea typeface="+mn-ea"/>
              <a:cs typeface="+mn-cs"/>
            </a:endParaRPr>
          </a:p>
        </p:txBody>
      </p:sp>
      <p:sp>
        <p:nvSpPr>
          <p:cNvPr id="4" name="Rektangel: avrundede hjørner 3" descr="Plassholder for å skrive ned forslag til hva vi som enhet kan bli bedre på">
            <a:extLst>
              <a:ext uri="{FF2B5EF4-FFF2-40B4-BE49-F238E27FC236}">
                <a16:creationId xmlns:a16="http://schemas.microsoft.com/office/drawing/2014/main" id="{7A5FE80D-92F1-00EC-0BCD-6EBD6DC374F1}"/>
              </a:ext>
            </a:extLst>
          </p:cNvPr>
          <p:cNvSpPr/>
          <p:nvPr/>
        </p:nvSpPr>
        <p:spPr>
          <a:xfrm>
            <a:off x="615043" y="1763486"/>
            <a:ext cx="5230586" cy="43434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ktangel: avrundede hjørner 7" descr="Plassholder til å skrive ned hvordan vi skal klare det">
            <a:extLst>
              <a:ext uri="{FF2B5EF4-FFF2-40B4-BE49-F238E27FC236}">
                <a16:creationId xmlns:a16="http://schemas.microsoft.com/office/drawing/2014/main" id="{E5E339F3-45EE-8210-2D57-EDFC4B4FAEC7}"/>
              </a:ext>
            </a:extLst>
          </p:cNvPr>
          <p:cNvSpPr/>
          <p:nvPr/>
        </p:nvSpPr>
        <p:spPr>
          <a:xfrm>
            <a:off x="6343347" y="1763486"/>
            <a:ext cx="5230586" cy="43434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Bilde 12">
            <a:extLst>
              <a:ext uri="{FF2B5EF4-FFF2-40B4-BE49-F238E27FC236}">
                <a16:creationId xmlns:a16="http://schemas.microsoft.com/office/drawing/2014/main" id="{3122B98B-EAF9-B1C8-CBFF-635517E7D084}"/>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8701"/>
          <a:stretch/>
        </p:blipFill>
        <p:spPr>
          <a:xfrm>
            <a:off x="10313895" y="282677"/>
            <a:ext cx="1712245" cy="837145"/>
          </a:xfrm>
          <a:prstGeom prst="rect">
            <a:avLst/>
          </a:prstGeom>
        </p:spPr>
      </p:pic>
    </p:spTree>
    <p:extLst>
      <p:ext uri="{BB962C8B-B14F-4D97-AF65-F5344CB8AC3E}">
        <p14:creationId xmlns:p14="http://schemas.microsoft.com/office/powerpoint/2010/main" val="258370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a:extLst>
              <a:ext uri="{FF2B5EF4-FFF2-40B4-BE49-F238E27FC236}">
                <a16:creationId xmlns:a16="http://schemas.microsoft.com/office/drawing/2014/main" id="{941BEFCD-AA2E-2615-68B1-EDEC732612DD}"/>
              </a:ext>
              <a:ext uri="{C183D7F6-B498-43B3-948B-1728B52AA6E4}">
                <adec:decorative xmlns:adec="http://schemas.microsoft.com/office/drawing/2017/decorative" val="1"/>
              </a:ext>
            </a:extLst>
          </p:cNvPr>
          <p:cNvSpPr/>
          <p:nvPr/>
        </p:nvSpPr>
        <p:spPr>
          <a:xfrm>
            <a:off x="4995629" y="2574456"/>
            <a:ext cx="2200743" cy="2200743"/>
          </a:xfrm>
          <a:prstGeom prst="ellipse">
            <a:avLst/>
          </a:prstGeom>
          <a:solidFill>
            <a:srgbClr val="047F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b="1" dirty="0" err="1"/>
          </a:p>
        </p:txBody>
      </p:sp>
      <p:sp>
        <p:nvSpPr>
          <p:cNvPr id="2" name="Tittel 1">
            <a:extLst>
              <a:ext uri="{FF2B5EF4-FFF2-40B4-BE49-F238E27FC236}">
                <a16:creationId xmlns:a16="http://schemas.microsoft.com/office/drawing/2014/main" id="{44109F32-1AF6-C21C-610C-9337B828C300}"/>
              </a:ext>
            </a:extLst>
          </p:cNvPr>
          <p:cNvSpPr>
            <a:spLocks noGrp="1"/>
          </p:cNvSpPr>
          <p:nvPr>
            <p:ph type="title"/>
          </p:nvPr>
        </p:nvSpPr>
        <p:spPr>
          <a:xfrm>
            <a:off x="0" y="1717675"/>
            <a:ext cx="12191999" cy="963175"/>
          </a:xfrm>
        </p:spPr>
        <p:txBody>
          <a:bodyPr/>
          <a:lstStyle/>
          <a:p>
            <a:pPr algn="ctr"/>
            <a:r>
              <a:rPr lang="nb-NO" dirty="0">
                <a:latin typeface="Source Sans Pro Semibold" panose="020B0603030403020204" pitchFamily="34" charset="0"/>
              </a:rPr>
              <a:t>Evaluere øvelsen</a:t>
            </a:r>
          </a:p>
        </p:txBody>
      </p:sp>
      <p:pic>
        <p:nvPicPr>
          <p:cNvPr id="5" name="Grafikk 4">
            <a:extLst>
              <a:ext uri="{FF2B5EF4-FFF2-40B4-BE49-F238E27FC236}">
                <a16:creationId xmlns:a16="http://schemas.microsoft.com/office/drawing/2014/main" id="{EFC76F16-2ED6-F208-BE49-3DAE56C1CC4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92843" y="2775873"/>
            <a:ext cx="1806315" cy="1806315"/>
          </a:xfrm>
          <a:prstGeom prst="rect">
            <a:avLst/>
          </a:prstGeom>
        </p:spPr>
      </p:pic>
      <p:sp>
        <p:nvSpPr>
          <p:cNvPr id="7" name="Plassholder for innhold 6">
            <a:extLst>
              <a:ext uri="{FF2B5EF4-FFF2-40B4-BE49-F238E27FC236}">
                <a16:creationId xmlns:a16="http://schemas.microsoft.com/office/drawing/2014/main" id="{39AEEDF0-51AD-9E14-12C4-A11671FBF10B}"/>
              </a:ext>
            </a:extLst>
          </p:cNvPr>
          <p:cNvSpPr>
            <a:spLocks noGrp="1"/>
          </p:cNvSpPr>
          <p:nvPr>
            <p:ph sz="quarter" idx="13"/>
          </p:nvPr>
        </p:nvSpPr>
        <p:spPr/>
        <p:txBody>
          <a:bodyPr/>
          <a:lstStyle/>
          <a:p>
            <a:endParaRPr lang="nb-NO"/>
          </a:p>
        </p:txBody>
      </p:sp>
    </p:spTree>
    <p:extLst>
      <p:ext uri="{BB962C8B-B14F-4D97-AF65-F5344CB8AC3E}">
        <p14:creationId xmlns:p14="http://schemas.microsoft.com/office/powerpoint/2010/main" val="315883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67D2F15-4F79-95B8-4C08-00EBCA309264}"/>
              </a:ext>
            </a:extLst>
          </p:cNvPr>
          <p:cNvSpPr>
            <a:spLocks noGrp="1"/>
          </p:cNvSpPr>
          <p:nvPr>
            <p:ph type="title"/>
          </p:nvPr>
        </p:nvSpPr>
        <p:spPr/>
        <p:txBody>
          <a:bodyPr/>
          <a:lstStyle/>
          <a:p>
            <a:r>
              <a:rPr lang="nb-NO" dirty="0">
                <a:latin typeface="Source Sans Pro Semibold" panose="020B0603030403020204" pitchFamily="34" charset="0"/>
              </a:rPr>
              <a:t>Tips og råd til deg som </a:t>
            </a:r>
            <a:r>
              <a:rPr lang="nb-NO" dirty="0" err="1">
                <a:latin typeface="Source Sans Pro Semibold" panose="020B0603030403020204" pitchFamily="34" charset="0"/>
              </a:rPr>
              <a:t>fasilitator</a:t>
            </a:r>
            <a:endParaRPr lang="nb-NO" dirty="0">
              <a:latin typeface="Source Sans Pro Semibold" panose="020B0603030403020204" pitchFamily="34" charset="0"/>
            </a:endParaRPr>
          </a:p>
        </p:txBody>
      </p:sp>
      <p:sp>
        <p:nvSpPr>
          <p:cNvPr id="3" name="Plassholder for innhold 2">
            <a:extLst>
              <a:ext uri="{FF2B5EF4-FFF2-40B4-BE49-F238E27FC236}">
                <a16:creationId xmlns:a16="http://schemas.microsoft.com/office/drawing/2014/main" id="{83EA917C-6E9F-1376-9F78-2E5DD2835CE4}"/>
              </a:ext>
            </a:extLst>
          </p:cNvPr>
          <p:cNvSpPr>
            <a:spLocks noGrp="1"/>
          </p:cNvSpPr>
          <p:nvPr>
            <p:ph sz="quarter" idx="13"/>
          </p:nvPr>
        </p:nvSpPr>
        <p:spPr>
          <a:xfrm>
            <a:off x="1248697" y="1143000"/>
            <a:ext cx="10608507" cy="876668"/>
          </a:xfrm>
        </p:spPr>
        <p:txBody>
          <a:bodyPr/>
          <a:lstStyle/>
          <a:p>
            <a:pPr marL="0" indent="0">
              <a:buNone/>
            </a:pPr>
            <a:r>
              <a:rPr lang="nb-NO" sz="1800" b="1" dirty="0">
                <a:latin typeface="Source Sans Pro" panose="020B0503030403020204" pitchFamily="34" charset="0"/>
              </a:rPr>
              <a:t>Tidsbruk: </a:t>
            </a:r>
            <a:r>
              <a:rPr lang="nb-NO" sz="1800" dirty="0">
                <a:latin typeface="Source Sans Pro" panose="020B0503030403020204" pitchFamily="34" charset="0"/>
              </a:rPr>
              <a:t>Vi anbefaler å bruke minst 1 time på denne øvelsen. Se lysark 5 for mer detaljert forslag til tidsplanlegging av de ulike aktivitetene.</a:t>
            </a:r>
          </a:p>
        </p:txBody>
      </p:sp>
      <p:sp>
        <p:nvSpPr>
          <p:cNvPr id="4" name="Plassholder for innhold 2">
            <a:extLst>
              <a:ext uri="{FF2B5EF4-FFF2-40B4-BE49-F238E27FC236}">
                <a16:creationId xmlns:a16="http://schemas.microsoft.com/office/drawing/2014/main" id="{20AA6159-23C5-BCEA-D7E4-E7763BDC76F3}"/>
              </a:ext>
            </a:extLst>
          </p:cNvPr>
          <p:cNvSpPr txBox="1">
            <a:spLocks/>
          </p:cNvSpPr>
          <p:nvPr/>
        </p:nvSpPr>
        <p:spPr>
          <a:xfrm>
            <a:off x="632267" y="2147259"/>
            <a:ext cx="5172247" cy="876668"/>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432000" indent="-216000" algn="l" defTabSz="914400" rtl="0" eaLnBrk="1" latinLnBrk="0" hangingPunct="1">
              <a:lnSpc>
                <a:spcPct val="100000"/>
              </a:lnSpc>
              <a:spcBef>
                <a:spcPts val="400"/>
              </a:spcBef>
              <a:buClr>
                <a:schemeClr val="accent1"/>
              </a:buClr>
              <a:buSzPct val="135000"/>
              <a:buFont typeface="System Font Regular"/>
              <a:buChar char="-"/>
              <a:defRPr sz="2000" kern="1200">
                <a:solidFill>
                  <a:schemeClr val="tx1"/>
                </a:solidFill>
                <a:latin typeface="+mn-lt"/>
                <a:ea typeface="+mn-ea"/>
                <a:cs typeface="+mn-cs"/>
              </a:defRPr>
            </a:lvl2pPr>
            <a:lvl3pPr marL="648000" indent="-216000" algn="l" defTabSz="914400" rtl="0" eaLnBrk="1" latinLnBrk="0" hangingPunct="1">
              <a:lnSpc>
                <a:spcPct val="100000"/>
              </a:lnSpc>
              <a:spcBef>
                <a:spcPts val="4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864000" indent="-216000" algn="l" defTabSz="914400" rtl="0" eaLnBrk="1" latinLnBrk="0" hangingPunct="1">
              <a:lnSpc>
                <a:spcPct val="100000"/>
              </a:lnSpc>
              <a:spcBef>
                <a:spcPts val="400"/>
              </a:spcBef>
              <a:buClr>
                <a:schemeClr val="accent1"/>
              </a:buClr>
              <a:buSzPct val="135000"/>
              <a:buFont typeface="System Font Regular"/>
              <a:buChar char="-"/>
              <a:defRPr sz="1400" kern="1200">
                <a:solidFill>
                  <a:schemeClr val="tx1"/>
                </a:solidFill>
                <a:latin typeface="+mn-lt"/>
                <a:ea typeface="+mn-ea"/>
                <a:cs typeface="+mn-cs"/>
              </a:defRPr>
            </a:lvl4pPr>
            <a:lvl5pPr marL="1080000" indent="-216000" algn="l" defTabSz="914400" rtl="0" eaLnBrk="1" latinLnBrk="0" hangingPunct="1">
              <a:lnSpc>
                <a:spcPct val="100000"/>
              </a:lnSpc>
              <a:spcBef>
                <a:spcPts val="4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600" b="1" dirty="0">
                <a:latin typeface="Source Sans Pro" panose="020B0503030403020204" pitchFamily="34" charset="0"/>
              </a:rPr>
              <a:t>Hva omfatter øvelsen?</a:t>
            </a:r>
            <a:br>
              <a:rPr lang="nb-NO" sz="1600" b="1" dirty="0">
                <a:latin typeface="Source Sans Pro" panose="020B0503030403020204" pitchFamily="34" charset="0"/>
              </a:rPr>
            </a:br>
            <a:endParaRPr lang="nb-NO" sz="1600" b="1" dirty="0">
              <a:latin typeface="Source Sans Pro" panose="020B0503030403020204" pitchFamily="34" charset="0"/>
            </a:endParaRPr>
          </a:p>
          <a:p>
            <a:pPr marR="0" lvl="0" algn="l" defTabSz="914400" rtl="0" eaLnBrk="1" fontAlgn="auto" latinLnBrk="0" hangingPunct="1">
              <a:lnSpc>
                <a:spcPct val="100000"/>
              </a:lnSpc>
              <a:spcBef>
                <a:spcPts val="0"/>
              </a:spcBef>
              <a:spcAft>
                <a:spcPts val="0"/>
              </a:spcAft>
              <a:buClrTx/>
              <a:buSzTx/>
              <a:tabLst/>
              <a:defRPr/>
            </a:pPr>
            <a:r>
              <a:rPr lang="nb-NO" sz="1600" b="1" dirty="0">
                <a:latin typeface="Source Sans Pro" panose="020B0503030403020204" pitchFamily="34" charset="0"/>
              </a:rPr>
              <a:t>Film </a:t>
            </a:r>
            <a:r>
              <a:rPr lang="nb-NO" sz="1600" dirty="0">
                <a:latin typeface="Source Sans Pro" panose="020B0503030403020204" pitchFamily="34" charset="0"/>
              </a:rPr>
              <a:t>om hvorfor perspektivtaking gir et godt læringsutbytte (se lysark 6).</a:t>
            </a:r>
          </a:p>
          <a:p>
            <a:pPr marR="0" lvl="0" algn="l" defTabSz="914400" rtl="0" eaLnBrk="1" fontAlgn="auto" latinLnBrk="0" hangingPunct="1">
              <a:lnSpc>
                <a:spcPct val="100000"/>
              </a:lnSpc>
              <a:spcBef>
                <a:spcPts val="0"/>
              </a:spcBef>
              <a:spcAft>
                <a:spcPts val="0"/>
              </a:spcAft>
              <a:buClrTx/>
              <a:buSzTx/>
              <a:tabLst/>
              <a:defRPr/>
            </a:pPr>
            <a:r>
              <a:rPr lang="nb-NO" sz="1600" b="1" dirty="0">
                <a:latin typeface="Source Sans Pro" panose="020B0503030403020204" pitchFamily="34" charset="0"/>
              </a:rPr>
              <a:t>Perspektivtakingsøvelse to og to</a:t>
            </a:r>
            <a:r>
              <a:rPr lang="nb-NO" sz="1600" dirty="0">
                <a:latin typeface="Source Sans Pro" panose="020B0503030403020204" pitchFamily="34" charset="0"/>
              </a:rPr>
              <a:t> og tilbakemeldinger på hverandres rollespill, deretter dele refleksjoner </a:t>
            </a:r>
            <a:r>
              <a:rPr lang="nb-NO" sz="1600" b="1" dirty="0">
                <a:latin typeface="Source Sans Pro" panose="020B0503030403020204" pitchFamily="34" charset="0"/>
              </a:rPr>
              <a:t>i plenum</a:t>
            </a:r>
            <a:r>
              <a:rPr lang="nb-NO" sz="1600" dirty="0">
                <a:latin typeface="Source Sans Pro" panose="020B0503030403020204" pitchFamily="34" charset="0"/>
              </a:rPr>
              <a:t>.</a:t>
            </a:r>
          </a:p>
          <a:p>
            <a:pPr marR="0" lvl="0" algn="l" defTabSz="914400" rtl="0" eaLnBrk="1" fontAlgn="auto" latinLnBrk="0" hangingPunct="1">
              <a:lnSpc>
                <a:spcPct val="100000"/>
              </a:lnSpc>
              <a:spcBef>
                <a:spcPts val="0"/>
              </a:spcBef>
              <a:spcAft>
                <a:spcPts val="0"/>
              </a:spcAft>
              <a:buClrTx/>
              <a:buSzTx/>
              <a:tabLst/>
              <a:defRPr/>
            </a:pPr>
            <a:r>
              <a:rPr lang="nb-NO" sz="1600" b="1" dirty="0">
                <a:latin typeface="Source Sans Pro" panose="020B0503030403020204" pitchFamily="34" charset="0"/>
              </a:rPr>
              <a:t>Identifisering av forbedringsområder</a:t>
            </a:r>
            <a:r>
              <a:rPr lang="nb-NO" sz="1600" dirty="0">
                <a:latin typeface="Source Sans Pro" panose="020B0503030403020204" pitchFamily="34" charset="0"/>
              </a:rPr>
              <a:t>: Først tenke </a:t>
            </a:r>
            <a:r>
              <a:rPr lang="nb-NO" sz="1600" i="0" dirty="0">
                <a:latin typeface="Source Sans Pro" panose="020B0503030403020204" pitchFamily="34" charset="0"/>
              </a:rPr>
              <a:t>individuelt – hver medarbeider kan få utdelt lysark 11 for å notere. Deretter diskutere i plenum og stemme over hva enheten sammen skal bli bedre på og hvordan. Det kan noteres på lysark 12.</a:t>
            </a:r>
          </a:p>
          <a:p>
            <a:pPr marR="0" lvl="0" algn="l" defTabSz="914400" rtl="0" eaLnBrk="1" fontAlgn="auto" latinLnBrk="0" hangingPunct="1">
              <a:lnSpc>
                <a:spcPct val="100000"/>
              </a:lnSpc>
              <a:spcBef>
                <a:spcPts val="0"/>
              </a:spcBef>
              <a:spcAft>
                <a:spcPts val="0"/>
              </a:spcAft>
              <a:buClrTx/>
              <a:buSzTx/>
              <a:tabLst/>
              <a:defRPr/>
            </a:pPr>
            <a:r>
              <a:rPr lang="nb-NO" sz="1600" b="1" dirty="0">
                <a:latin typeface="Source Sans Pro" panose="020B0503030403020204" pitchFamily="34" charset="0"/>
              </a:rPr>
              <a:t>Evaluering av øvelsen: </a:t>
            </a:r>
            <a:r>
              <a:rPr lang="nb-NO" sz="1600" dirty="0">
                <a:latin typeface="Source Sans Pro" panose="020B0503030403020204" pitchFamily="34" charset="0"/>
              </a:rPr>
              <a:t>Se lysark 13 for forslag til evalueringsspørsmål; bruk </a:t>
            </a:r>
            <a:r>
              <a:rPr lang="nb-NO" sz="1600" dirty="0" err="1">
                <a:latin typeface="Source Sans Pro" panose="020B0503030403020204" pitchFamily="34" charset="0"/>
              </a:rPr>
              <a:t>Menti</a:t>
            </a:r>
            <a:r>
              <a:rPr lang="nb-NO" sz="1600" dirty="0">
                <a:latin typeface="Source Sans Pro" panose="020B0503030403020204" pitchFamily="34" charset="0"/>
              </a:rPr>
              <a:t> eller bare vise spørsmålene på skjerm.</a:t>
            </a:r>
          </a:p>
        </p:txBody>
      </p:sp>
      <p:sp>
        <p:nvSpPr>
          <p:cNvPr id="5" name="Plassholder for innhold 2">
            <a:extLst>
              <a:ext uri="{FF2B5EF4-FFF2-40B4-BE49-F238E27FC236}">
                <a16:creationId xmlns:a16="http://schemas.microsoft.com/office/drawing/2014/main" id="{D3184A94-9AFE-8ACA-F0BC-C6C91AB22B8F}"/>
              </a:ext>
            </a:extLst>
          </p:cNvPr>
          <p:cNvSpPr txBox="1">
            <a:spLocks/>
          </p:cNvSpPr>
          <p:nvPr/>
        </p:nvSpPr>
        <p:spPr>
          <a:xfrm>
            <a:off x="6483181" y="2168006"/>
            <a:ext cx="5374023" cy="718372"/>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432000" indent="-216000" algn="l" defTabSz="914400" rtl="0" eaLnBrk="1" latinLnBrk="0" hangingPunct="1">
              <a:lnSpc>
                <a:spcPct val="100000"/>
              </a:lnSpc>
              <a:spcBef>
                <a:spcPts val="400"/>
              </a:spcBef>
              <a:buClr>
                <a:schemeClr val="accent1"/>
              </a:buClr>
              <a:buSzPct val="135000"/>
              <a:buFont typeface="System Font Regular"/>
              <a:buChar char="-"/>
              <a:defRPr sz="2000" kern="1200">
                <a:solidFill>
                  <a:schemeClr val="tx1"/>
                </a:solidFill>
                <a:latin typeface="+mn-lt"/>
                <a:ea typeface="+mn-ea"/>
                <a:cs typeface="+mn-cs"/>
              </a:defRPr>
            </a:lvl2pPr>
            <a:lvl3pPr marL="648000" indent="-216000" algn="l" defTabSz="914400" rtl="0" eaLnBrk="1" latinLnBrk="0" hangingPunct="1">
              <a:lnSpc>
                <a:spcPct val="100000"/>
              </a:lnSpc>
              <a:spcBef>
                <a:spcPts val="4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864000" indent="-216000" algn="l" defTabSz="914400" rtl="0" eaLnBrk="1" latinLnBrk="0" hangingPunct="1">
              <a:lnSpc>
                <a:spcPct val="100000"/>
              </a:lnSpc>
              <a:spcBef>
                <a:spcPts val="400"/>
              </a:spcBef>
              <a:buClr>
                <a:schemeClr val="accent1"/>
              </a:buClr>
              <a:buSzPct val="135000"/>
              <a:buFont typeface="System Font Regular"/>
              <a:buChar char="-"/>
              <a:defRPr sz="1400" kern="1200">
                <a:solidFill>
                  <a:schemeClr val="tx1"/>
                </a:solidFill>
                <a:latin typeface="+mn-lt"/>
                <a:ea typeface="+mn-ea"/>
                <a:cs typeface="+mn-cs"/>
              </a:defRPr>
            </a:lvl4pPr>
            <a:lvl5pPr marL="1080000" indent="-216000" algn="l" defTabSz="914400" rtl="0" eaLnBrk="1" latinLnBrk="0" hangingPunct="1">
              <a:lnSpc>
                <a:spcPct val="100000"/>
              </a:lnSpc>
              <a:spcBef>
                <a:spcPts val="4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600" b="1" dirty="0">
                <a:latin typeface="Source Sans Pro" panose="020B0503030403020204" pitchFamily="34" charset="0"/>
              </a:rPr>
              <a:t>Hva trenger du å forberede på forhånd?</a:t>
            </a:r>
            <a:br>
              <a:rPr lang="nb-NO" sz="1600" b="1" dirty="0">
                <a:latin typeface="Source Sans Pro" panose="020B0503030403020204" pitchFamily="34" charset="0"/>
              </a:rPr>
            </a:br>
            <a:endParaRPr lang="nb-NO" sz="1600" b="1" dirty="0">
              <a:latin typeface="Source Sans Pro" panose="020B0503030403020204" pitchFamily="34" charset="0"/>
            </a:endParaRPr>
          </a:p>
          <a:p>
            <a:pPr marL="171450" marR="0" lvl="0" indent="-171450" algn="l" defTabSz="914400" rtl="0" eaLnBrk="1" fontAlgn="auto" latinLnBrk="0" hangingPunct="1">
              <a:lnSpc>
                <a:spcPct val="100000"/>
              </a:lnSpc>
              <a:spcBef>
                <a:spcPts val="0"/>
              </a:spcBef>
              <a:spcAft>
                <a:spcPts val="0"/>
              </a:spcAft>
              <a:buClrTx/>
              <a:buSzTx/>
              <a:tabLst/>
              <a:defRPr/>
            </a:pPr>
            <a:r>
              <a:rPr lang="nb-NO" sz="1600" b="1" dirty="0">
                <a:latin typeface="Source Sans Pro" panose="020B0503030403020204" pitchFamily="34" charset="0"/>
              </a:rPr>
              <a:t>Invitere</a:t>
            </a:r>
            <a:r>
              <a:rPr lang="nb-NO" sz="1600" dirty="0">
                <a:latin typeface="Source Sans Pro" panose="020B0503030403020204" pitchFamily="34" charset="0"/>
              </a:rPr>
              <a:t> til øvelse i perspektivtaking og forklare hvorfor akkurat denne metoden og hva som skal skje i øvelsen.</a:t>
            </a:r>
          </a:p>
          <a:p>
            <a:pPr marL="171450" marR="0" lvl="0" indent="-171450" algn="l" defTabSz="914400" rtl="0" eaLnBrk="1" fontAlgn="auto" latinLnBrk="0" hangingPunct="1">
              <a:lnSpc>
                <a:spcPct val="100000"/>
              </a:lnSpc>
              <a:spcBef>
                <a:spcPts val="0"/>
              </a:spcBef>
              <a:spcAft>
                <a:spcPts val="0"/>
              </a:spcAft>
              <a:buClrTx/>
              <a:buSzTx/>
              <a:tabLst/>
              <a:defRPr/>
            </a:pPr>
            <a:r>
              <a:rPr lang="nb-NO" sz="1600" b="1" dirty="0">
                <a:latin typeface="Source Sans Pro" panose="020B0503030403020204" pitchFamily="34" charset="0"/>
              </a:rPr>
              <a:t>Velge ut problemstilling for øvelsen</a:t>
            </a:r>
            <a:r>
              <a:rPr lang="nb-NO" sz="1600" dirty="0">
                <a:latin typeface="Source Sans Pro" panose="020B0503030403020204" pitchFamily="34" charset="0"/>
              </a:rPr>
              <a:t>. Se eks. på lysark 7, men lag gjerne en mer </a:t>
            </a:r>
            <a:r>
              <a:rPr lang="nb-NO" sz="1600" dirty="0" err="1">
                <a:latin typeface="Source Sans Pro" panose="020B0503030403020204" pitchFamily="34" charset="0"/>
              </a:rPr>
              <a:t>virksomhetsnær</a:t>
            </a:r>
            <a:r>
              <a:rPr lang="nb-NO" sz="1600" dirty="0">
                <a:latin typeface="Source Sans Pro" panose="020B0503030403020204" pitchFamily="34" charset="0"/>
              </a:rPr>
              <a:t> problemstilling.</a:t>
            </a:r>
          </a:p>
          <a:p>
            <a:pPr marL="171450" marR="0" lvl="0" indent="-171450" algn="l" defTabSz="914400" rtl="0" eaLnBrk="1" fontAlgn="auto" latinLnBrk="0" hangingPunct="1">
              <a:lnSpc>
                <a:spcPct val="100000"/>
              </a:lnSpc>
              <a:spcBef>
                <a:spcPts val="0"/>
              </a:spcBef>
              <a:spcAft>
                <a:spcPts val="0"/>
              </a:spcAft>
              <a:buClrTx/>
              <a:buSzTx/>
              <a:tabLst/>
              <a:defRPr/>
            </a:pPr>
            <a:r>
              <a:rPr lang="nb-NO" sz="1600" b="1" dirty="0">
                <a:latin typeface="Source Sans Pro" panose="020B0503030403020204" pitchFamily="34" charset="0"/>
              </a:rPr>
              <a:t>Skriv ut </a:t>
            </a:r>
            <a:r>
              <a:rPr lang="nb-NO" sz="1600" dirty="0">
                <a:latin typeface="Source Sans Pro" panose="020B0503030403020204" pitchFamily="34" charset="0"/>
              </a:rPr>
              <a:t>lysark 11, hvis du ønsker å gi deltakerne noe fysisk å skrive på når de reflekterer over forbedringsområder.</a:t>
            </a:r>
          </a:p>
          <a:p>
            <a:pPr marL="171450" marR="0" lvl="0" indent="-171450" algn="l" defTabSz="914400" rtl="0" eaLnBrk="1" fontAlgn="auto" latinLnBrk="0" hangingPunct="1">
              <a:lnSpc>
                <a:spcPct val="100000"/>
              </a:lnSpc>
              <a:spcBef>
                <a:spcPts val="0"/>
              </a:spcBef>
              <a:spcAft>
                <a:spcPts val="0"/>
              </a:spcAft>
              <a:buClrTx/>
              <a:buSzTx/>
              <a:tabLst/>
              <a:defRPr/>
            </a:pPr>
            <a:r>
              <a:rPr lang="nb-NO" sz="1600" b="1" dirty="0">
                <a:latin typeface="Source Sans Pro" panose="020B0503030403020204" pitchFamily="34" charset="0"/>
              </a:rPr>
              <a:t>Vurder </a:t>
            </a:r>
            <a:r>
              <a:rPr lang="nb-NO" sz="1600" dirty="0">
                <a:latin typeface="Source Sans Pro" panose="020B0503030403020204" pitchFamily="34" charset="0"/>
              </a:rPr>
              <a:t>om lysark 11 skal brukes for å oppsummere forbedringsforslagene.</a:t>
            </a:r>
          </a:p>
          <a:p>
            <a:pPr marL="171450" marR="0" lvl="0" indent="-171450" algn="l" defTabSz="914400" rtl="0" eaLnBrk="1" fontAlgn="auto" latinLnBrk="0" hangingPunct="1">
              <a:lnSpc>
                <a:spcPct val="100000"/>
              </a:lnSpc>
              <a:spcBef>
                <a:spcPts val="0"/>
              </a:spcBef>
              <a:spcAft>
                <a:spcPts val="0"/>
              </a:spcAft>
              <a:buClrTx/>
              <a:buSzTx/>
              <a:tabLst/>
              <a:defRPr/>
            </a:pPr>
            <a:r>
              <a:rPr lang="nb-NO" sz="1600" b="1" dirty="0">
                <a:latin typeface="Source Sans Pro" panose="020B0503030403020204" pitchFamily="34" charset="0"/>
              </a:rPr>
              <a:t>Lag en spørreundersøkelse </a:t>
            </a:r>
            <a:r>
              <a:rPr lang="nb-NO" sz="1600" dirty="0">
                <a:latin typeface="Source Sans Pro" panose="020B0503030403020204" pitchFamily="34" charset="0"/>
              </a:rPr>
              <a:t>i </a:t>
            </a:r>
            <a:r>
              <a:rPr lang="nb-NO" sz="1600" dirty="0" err="1">
                <a:latin typeface="Source Sans Pro" panose="020B0503030403020204" pitchFamily="34" charset="0"/>
              </a:rPr>
              <a:t>Menti</a:t>
            </a:r>
            <a:r>
              <a:rPr lang="nb-NO" sz="1600" dirty="0">
                <a:latin typeface="Source Sans Pro" panose="020B0503030403020204" pitchFamily="34" charset="0"/>
              </a:rPr>
              <a:t> eller et annet lignende program, eller vis spørsmålene på et lysark. </a:t>
            </a:r>
            <a:br>
              <a:rPr lang="nb-NO" sz="1600" dirty="0">
                <a:latin typeface="Source Sans Pro" panose="020B0503030403020204" pitchFamily="34" charset="0"/>
              </a:rPr>
            </a:br>
            <a:endParaRPr lang="nb-NO" sz="1600" dirty="0">
              <a:latin typeface="Source Sans Pro" panose="020B0503030403020204" pitchFamily="34" charset="0"/>
            </a:endParaRPr>
          </a:p>
        </p:txBody>
      </p:sp>
      <p:pic>
        <p:nvPicPr>
          <p:cNvPr id="6" name="Grafikk 5">
            <a:extLst>
              <a:ext uri="{FF2B5EF4-FFF2-40B4-BE49-F238E27FC236}">
                <a16:creationId xmlns:a16="http://schemas.microsoft.com/office/drawing/2014/main" id="{08256B50-DC7B-952B-DD25-77F3A99F09C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6574" y="1143000"/>
            <a:ext cx="584099" cy="584099"/>
          </a:xfrm>
          <a:prstGeom prst="rect">
            <a:avLst/>
          </a:prstGeom>
        </p:spPr>
      </p:pic>
    </p:spTree>
    <p:extLst>
      <p:ext uri="{BB962C8B-B14F-4D97-AF65-F5344CB8AC3E}">
        <p14:creationId xmlns:p14="http://schemas.microsoft.com/office/powerpoint/2010/main" val="82929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F48D38-4241-4424-2ABD-2CFDFEB74591}"/>
              </a:ext>
            </a:extLst>
          </p:cNvPr>
          <p:cNvSpPr>
            <a:spLocks noGrp="1"/>
          </p:cNvSpPr>
          <p:nvPr>
            <p:ph type="title"/>
          </p:nvPr>
        </p:nvSpPr>
        <p:spPr>
          <a:xfrm>
            <a:off x="3901868" y="891030"/>
            <a:ext cx="5624382" cy="701675"/>
          </a:xfrm>
        </p:spPr>
        <p:txBody>
          <a:bodyPr/>
          <a:lstStyle/>
          <a:p>
            <a:r>
              <a:rPr lang="nb-NO" b="0" dirty="0"/>
              <a:t>Øvelse i perspektivtaking</a:t>
            </a:r>
          </a:p>
        </p:txBody>
      </p:sp>
      <p:pic>
        <p:nvPicPr>
          <p:cNvPr id="5" name="Bilde 4" descr="Bilde av kursets logo med teksen: En sak for Walter. Om saksbehandling og saksbehandlerrollen">
            <a:extLst>
              <a:ext uri="{FF2B5EF4-FFF2-40B4-BE49-F238E27FC236}">
                <a16:creationId xmlns:a16="http://schemas.microsoft.com/office/drawing/2014/main" id="{1C275C74-4347-2A6F-773B-83B00E85F8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3219" y="1844675"/>
            <a:ext cx="5725563" cy="3926178"/>
          </a:xfrm>
          <a:prstGeom prst="rect">
            <a:avLst/>
          </a:prstGeom>
        </p:spPr>
      </p:pic>
    </p:spTree>
    <p:extLst>
      <p:ext uri="{BB962C8B-B14F-4D97-AF65-F5344CB8AC3E}">
        <p14:creationId xmlns:p14="http://schemas.microsoft.com/office/powerpoint/2010/main" val="137453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4109F32-1AF6-C21C-610C-9337B828C300}"/>
              </a:ext>
            </a:extLst>
          </p:cNvPr>
          <p:cNvSpPr>
            <a:spLocks noGrp="1"/>
          </p:cNvSpPr>
          <p:nvPr>
            <p:ph type="title"/>
          </p:nvPr>
        </p:nvSpPr>
        <p:spPr>
          <a:xfrm>
            <a:off x="1090613" y="706438"/>
            <a:ext cx="11101387" cy="701674"/>
          </a:xfrm>
        </p:spPr>
        <p:txBody>
          <a:bodyPr/>
          <a:lstStyle/>
          <a:p>
            <a:r>
              <a:rPr lang="nb-NO" dirty="0">
                <a:latin typeface="Source Sans Pro Semibold" panose="020B0603030403020204" pitchFamily="34" charset="0"/>
              </a:rPr>
              <a:t>Velkommen til læring gjennom perspektivtaking</a:t>
            </a:r>
          </a:p>
        </p:txBody>
      </p:sp>
      <p:pic>
        <p:nvPicPr>
          <p:cNvPr id="23" name="Grafikk 22">
            <a:extLst>
              <a:ext uri="{FF2B5EF4-FFF2-40B4-BE49-F238E27FC236}">
                <a16:creationId xmlns:a16="http://schemas.microsoft.com/office/drawing/2014/main" id="{ED49C468-97D2-FF91-8224-DA188626A04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5656" y="2144695"/>
            <a:ext cx="2073564" cy="2073564"/>
          </a:xfrm>
          <a:prstGeom prst="rect">
            <a:avLst/>
          </a:prstGeom>
        </p:spPr>
      </p:pic>
      <p:sp>
        <p:nvSpPr>
          <p:cNvPr id="4" name="Plassholder for innhold 2">
            <a:extLst>
              <a:ext uri="{FF2B5EF4-FFF2-40B4-BE49-F238E27FC236}">
                <a16:creationId xmlns:a16="http://schemas.microsoft.com/office/drawing/2014/main" id="{EEFAFB61-1B39-29E6-0998-820386514E09}"/>
              </a:ext>
            </a:extLst>
          </p:cNvPr>
          <p:cNvSpPr txBox="1">
            <a:spLocks/>
          </p:cNvSpPr>
          <p:nvPr/>
        </p:nvSpPr>
        <p:spPr>
          <a:xfrm>
            <a:off x="4226832" y="1992064"/>
            <a:ext cx="7265762" cy="2378826"/>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100000"/>
              </a:lnSpc>
              <a:spcBef>
                <a:spcPts val="400"/>
              </a:spcBef>
              <a:buClr>
                <a:schemeClr val="bg1"/>
              </a:buClr>
              <a:buSzPct val="135000"/>
              <a:buFont typeface="System Font Regular"/>
              <a:buChar char="-"/>
              <a:defRPr sz="2000" kern="1200">
                <a:solidFill>
                  <a:schemeClr val="bg1"/>
                </a:solidFill>
                <a:latin typeface="+mn-lt"/>
                <a:ea typeface="+mn-ea"/>
                <a:cs typeface="+mn-cs"/>
              </a:defRPr>
            </a:lvl2pPr>
            <a:lvl3pPr marL="648000" indent="-216000" algn="l" defTabSz="914400" rtl="0" eaLnBrk="1" latinLnBrk="0" hangingPunct="1">
              <a:lnSpc>
                <a:spcPct val="100000"/>
              </a:lnSpc>
              <a:spcBef>
                <a:spcPts val="400"/>
              </a:spcBef>
              <a:buClr>
                <a:schemeClr val="bg1"/>
              </a:buClr>
              <a:buFont typeface="Arial" panose="020B0604020202020204" pitchFamily="34" charset="0"/>
              <a:buChar char="•"/>
              <a:defRPr sz="1600" kern="1200">
                <a:solidFill>
                  <a:schemeClr val="bg1"/>
                </a:solidFill>
                <a:latin typeface="+mn-lt"/>
                <a:ea typeface="+mn-ea"/>
                <a:cs typeface="+mn-cs"/>
              </a:defRPr>
            </a:lvl3pPr>
            <a:lvl4pPr marL="864000" indent="-216000" algn="l" defTabSz="914400" rtl="0" eaLnBrk="1" latinLnBrk="0" hangingPunct="1">
              <a:lnSpc>
                <a:spcPct val="100000"/>
              </a:lnSpc>
              <a:spcBef>
                <a:spcPts val="400"/>
              </a:spcBef>
              <a:buClr>
                <a:schemeClr val="bg1"/>
              </a:buClr>
              <a:buSzPct val="135000"/>
              <a:buFont typeface="System Font Regular"/>
              <a:buChar char="-"/>
              <a:defRPr sz="1400" kern="1200">
                <a:solidFill>
                  <a:schemeClr val="bg1"/>
                </a:solidFill>
                <a:latin typeface="+mn-lt"/>
                <a:ea typeface="+mn-ea"/>
                <a:cs typeface="+mn-cs"/>
              </a:defRPr>
            </a:lvl4pPr>
            <a:lvl5pPr marL="1080000" indent="-216000" algn="l" defTabSz="914400" rtl="0" eaLnBrk="1" latinLnBrk="0" hangingPunct="1">
              <a:lnSpc>
                <a:spcPct val="100000"/>
              </a:lnSpc>
              <a:spcBef>
                <a:spcPts val="400"/>
              </a:spcBef>
              <a:buClr>
                <a:schemeClr val="bg1"/>
              </a:buClr>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2000" b="1" kern="0" dirty="0">
                <a:effectLst/>
                <a:latin typeface="Source Sans Pro" panose="020B0503030403020204" pitchFamily="34" charset="0"/>
                <a:ea typeface="Calibri" panose="020F0502020204030204" pitchFamily="34" charset="0"/>
                <a:cs typeface="Calibri" panose="020F0502020204030204" pitchFamily="34" charset="0"/>
              </a:rPr>
              <a:t>Rollespill</a:t>
            </a:r>
            <a:r>
              <a:rPr lang="nb-NO" sz="2000" kern="0" dirty="0">
                <a:effectLst/>
                <a:latin typeface="Source Sans Pro" panose="020B0503030403020204" pitchFamily="34" charset="0"/>
                <a:ea typeface="Calibri" panose="020F0502020204030204" pitchFamily="34" charset="0"/>
                <a:cs typeface="Calibri" panose="020F0502020204030204" pitchFamily="34" charset="0"/>
              </a:rPr>
              <a:t> gir muligheten til å utforske ulike perspektiver og situasjoner og å øve på praktiske ferdigheter, forstå komplekse sammenhenger og utvikle seg i rollen og egenskapene som trengs for å utøve god forvaltningsskikk.</a:t>
            </a:r>
          </a:p>
          <a:p>
            <a:pPr marL="0" indent="0">
              <a:buNone/>
            </a:pPr>
            <a:endParaRPr lang="nb-NO" sz="2000" b="1" kern="100" dirty="0">
              <a:latin typeface="Source Sans Pro" panose="020B0503030403020204" pitchFamily="34" charset="0"/>
              <a:ea typeface="Calibri" panose="020F0502020204030204" pitchFamily="34" charset="0"/>
              <a:cs typeface="Times New Roman" panose="02020603050405020304" pitchFamily="18" charset="0"/>
            </a:endParaRPr>
          </a:p>
          <a:p>
            <a:pPr marL="0" indent="0">
              <a:buNone/>
            </a:pPr>
            <a:r>
              <a:rPr lang="nb-NO" sz="2000" b="1" kern="100" dirty="0">
                <a:latin typeface="Source Sans Pro" panose="020B0503030403020204" pitchFamily="34" charset="0"/>
                <a:ea typeface="Calibri" panose="020F0502020204030204" pitchFamily="34" charset="0"/>
                <a:cs typeface="Times New Roman" panose="02020603050405020304" pitchFamily="18" charset="0"/>
              </a:rPr>
              <a:t>Refleksjonsarbeid med perspektivtaking </a:t>
            </a:r>
            <a:r>
              <a:rPr lang="nb-NO" sz="2000" kern="100" dirty="0">
                <a:latin typeface="Source Sans Pro" panose="020B0503030403020204" pitchFamily="34" charset="0"/>
                <a:ea typeface="Calibri" panose="020F0502020204030204" pitchFamily="34" charset="0"/>
                <a:cs typeface="Times New Roman" panose="02020603050405020304" pitchFamily="18" charset="0"/>
              </a:rPr>
              <a:t>går ut på å stille spørsmål som utfordrer til å tenke annerledes rundt en situasjon. For eksempel: “Hva ville du gjort i den situasjonen?” eller “Hvordan tror du den andre personen oppfattet din adferd?”</a:t>
            </a:r>
          </a:p>
          <a:p>
            <a:endParaRPr lang="nb-NO" sz="2000" dirty="0">
              <a:latin typeface="Source Sans Pro" panose="020B0503030403020204" pitchFamily="34" charset="0"/>
            </a:endParaRPr>
          </a:p>
        </p:txBody>
      </p:sp>
    </p:spTree>
    <p:extLst>
      <p:ext uri="{BB962C8B-B14F-4D97-AF65-F5344CB8AC3E}">
        <p14:creationId xmlns:p14="http://schemas.microsoft.com/office/powerpoint/2010/main" val="289549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1D03FED-9456-0DA6-F516-4FF643267D90}"/>
              </a:ext>
              <a:ext uri="{C183D7F6-B498-43B3-948B-1728B52AA6E4}">
                <adec:decorative xmlns:adec="http://schemas.microsoft.com/office/drawing/2017/decorative" val="1"/>
              </a:ext>
            </a:extLst>
          </p:cNvPr>
          <p:cNvSpPr/>
          <p:nvPr/>
        </p:nvSpPr>
        <p:spPr>
          <a:xfrm>
            <a:off x="536575" y="2270536"/>
            <a:ext cx="1099950" cy="2806909"/>
          </a:xfrm>
          <a:prstGeom prst="rect">
            <a:avLst/>
          </a:prstGeom>
          <a:solidFill>
            <a:srgbClr val="0A595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b="1" dirty="0" err="1"/>
          </a:p>
        </p:txBody>
      </p:sp>
      <p:sp>
        <p:nvSpPr>
          <p:cNvPr id="15" name="Rektangel 14">
            <a:extLst>
              <a:ext uri="{FF2B5EF4-FFF2-40B4-BE49-F238E27FC236}">
                <a16:creationId xmlns:a16="http://schemas.microsoft.com/office/drawing/2014/main" id="{78548A60-71C8-8CAD-0499-ACE53D1D54AD}"/>
              </a:ext>
              <a:ext uri="{C183D7F6-B498-43B3-948B-1728B52AA6E4}">
                <adec:decorative xmlns:adec="http://schemas.microsoft.com/office/drawing/2017/decorative" val="1"/>
              </a:ext>
            </a:extLst>
          </p:cNvPr>
          <p:cNvSpPr/>
          <p:nvPr/>
        </p:nvSpPr>
        <p:spPr>
          <a:xfrm>
            <a:off x="9365553" y="2270536"/>
            <a:ext cx="1564235" cy="2806909"/>
          </a:xfrm>
          <a:prstGeom prst="rect">
            <a:avLst/>
          </a:prstGeom>
          <a:solidFill>
            <a:srgbClr val="0A595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b="1" dirty="0" err="1"/>
          </a:p>
        </p:txBody>
      </p:sp>
      <p:sp>
        <p:nvSpPr>
          <p:cNvPr id="19" name="Rektangel 18">
            <a:extLst>
              <a:ext uri="{FF2B5EF4-FFF2-40B4-BE49-F238E27FC236}">
                <a16:creationId xmlns:a16="http://schemas.microsoft.com/office/drawing/2014/main" id="{0B32CD36-6EA8-C31E-BA91-A4C1FC46D222}"/>
              </a:ext>
              <a:ext uri="{C183D7F6-B498-43B3-948B-1728B52AA6E4}">
                <adec:decorative xmlns:adec="http://schemas.microsoft.com/office/drawing/2017/decorative" val="1"/>
              </a:ext>
            </a:extLst>
          </p:cNvPr>
          <p:cNvSpPr/>
          <p:nvPr/>
        </p:nvSpPr>
        <p:spPr>
          <a:xfrm>
            <a:off x="3834824" y="2270537"/>
            <a:ext cx="1099950" cy="2806909"/>
          </a:xfrm>
          <a:prstGeom prst="rect">
            <a:avLst/>
          </a:prstGeom>
          <a:solidFill>
            <a:srgbClr val="0A595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b="1" dirty="0" err="1"/>
          </a:p>
        </p:txBody>
      </p:sp>
      <p:sp>
        <p:nvSpPr>
          <p:cNvPr id="21" name="Rektangel 20">
            <a:extLst>
              <a:ext uri="{FF2B5EF4-FFF2-40B4-BE49-F238E27FC236}">
                <a16:creationId xmlns:a16="http://schemas.microsoft.com/office/drawing/2014/main" id="{C23F8631-DB46-D71F-4DEB-3534E65E1D41}"/>
              </a:ext>
              <a:ext uri="{C183D7F6-B498-43B3-948B-1728B52AA6E4}">
                <adec:decorative xmlns:adec="http://schemas.microsoft.com/office/drawing/2017/decorative" val="1"/>
              </a:ext>
            </a:extLst>
          </p:cNvPr>
          <p:cNvSpPr/>
          <p:nvPr/>
        </p:nvSpPr>
        <p:spPr>
          <a:xfrm>
            <a:off x="6485864" y="2270537"/>
            <a:ext cx="1099950" cy="2806909"/>
          </a:xfrm>
          <a:prstGeom prst="rect">
            <a:avLst/>
          </a:prstGeom>
          <a:solidFill>
            <a:srgbClr val="0A595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b="1" dirty="0" err="1"/>
          </a:p>
        </p:txBody>
      </p:sp>
      <p:sp>
        <p:nvSpPr>
          <p:cNvPr id="23" name="Rektangel 22">
            <a:extLst>
              <a:ext uri="{FF2B5EF4-FFF2-40B4-BE49-F238E27FC236}">
                <a16:creationId xmlns:a16="http://schemas.microsoft.com/office/drawing/2014/main" id="{C8F50CE7-9492-5F72-7BE6-C619B9C70465}"/>
              </a:ext>
              <a:ext uri="{C183D7F6-B498-43B3-948B-1728B52AA6E4}">
                <adec:decorative xmlns:adec="http://schemas.microsoft.com/office/drawing/2017/decorative" val="1"/>
              </a:ext>
            </a:extLst>
          </p:cNvPr>
          <p:cNvSpPr/>
          <p:nvPr/>
        </p:nvSpPr>
        <p:spPr>
          <a:xfrm>
            <a:off x="7808103" y="2270538"/>
            <a:ext cx="1340230" cy="2806909"/>
          </a:xfrm>
          <a:prstGeom prst="rect">
            <a:avLst/>
          </a:prstGeom>
          <a:solidFill>
            <a:srgbClr val="63B6B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b="1" dirty="0" err="1"/>
          </a:p>
        </p:txBody>
      </p:sp>
      <p:sp>
        <p:nvSpPr>
          <p:cNvPr id="24" name="Rektangel 23">
            <a:extLst>
              <a:ext uri="{FF2B5EF4-FFF2-40B4-BE49-F238E27FC236}">
                <a16:creationId xmlns:a16="http://schemas.microsoft.com/office/drawing/2014/main" id="{23E158FB-DE1D-7D72-1B9F-7A3341EDF06B}"/>
              </a:ext>
              <a:ext uri="{C183D7F6-B498-43B3-948B-1728B52AA6E4}">
                <adec:decorative xmlns:adec="http://schemas.microsoft.com/office/drawing/2017/decorative" val="1"/>
              </a:ext>
            </a:extLst>
          </p:cNvPr>
          <p:cNvSpPr/>
          <p:nvPr/>
        </p:nvSpPr>
        <p:spPr>
          <a:xfrm>
            <a:off x="5161889" y="2270538"/>
            <a:ext cx="1099950" cy="2806909"/>
          </a:xfrm>
          <a:prstGeom prst="rect">
            <a:avLst/>
          </a:prstGeom>
          <a:solidFill>
            <a:srgbClr val="63B6B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b="1" dirty="0" err="1"/>
          </a:p>
        </p:txBody>
      </p:sp>
      <p:sp>
        <p:nvSpPr>
          <p:cNvPr id="25" name="Rektangel 24">
            <a:extLst>
              <a:ext uri="{FF2B5EF4-FFF2-40B4-BE49-F238E27FC236}">
                <a16:creationId xmlns:a16="http://schemas.microsoft.com/office/drawing/2014/main" id="{3A4C41B2-B0E6-596E-B759-4BCD3DEA3A95}"/>
              </a:ext>
              <a:ext uri="{C183D7F6-B498-43B3-948B-1728B52AA6E4}">
                <adec:decorative xmlns:adec="http://schemas.microsoft.com/office/drawing/2017/decorative" val="1"/>
              </a:ext>
            </a:extLst>
          </p:cNvPr>
          <p:cNvSpPr/>
          <p:nvPr/>
        </p:nvSpPr>
        <p:spPr>
          <a:xfrm>
            <a:off x="1780775" y="2270538"/>
            <a:ext cx="1805240" cy="2806909"/>
          </a:xfrm>
          <a:prstGeom prst="rect">
            <a:avLst/>
          </a:prstGeom>
          <a:solidFill>
            <a:srgbClr val="63B6B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b="1" dirty="0" err="1"/>
          </a:p>
        </p:txBody>
      </p:sp>
      <p:sp>
        <p:nvSpPr>
          <p:cNvPr id="2" name="Tittel 1">
            <a:extLst>
              <a:ext uri="{FF2B5EF4-FFF2-40B4-BE49-F238E27FC236}">
                <a16:creationId xmlns:a16="http://schemas.microsoft.com/office/drawing/2014/main" id="{44109F32-1AF6-C21C-610C-9337B828C300}"/>
              </a:ext>
            </a:extLst>
          </p:cNvPr>
          <p:cNvSpPr>
            <a:spLocks noGrp="1"/>
          </p:cNvSpPr>
          <p:nvPr>
            <p:ph type="title"/>
          </p:nvPr>
        </p:nvSpPr>
        <p:spPr>
          <a:xfrm>
            <a:off x="536575" y="1339191"/>
            <a:ext cx="11101387" cy="701674"/>
          </a:xfrm>
        </p:spPr>
        <p:txBody>
          <a:bodyPr/>
          <a:lstStyle/>
          <a:p>
            <a:r>
              <a:rPr lang="nb-NO" dirty="0">
                <a:latin typeface="Source Sans Pro Semibold" panose="020B0603030403020204" pitchFamily="34" charset="0"/>
              </a:rPr>
              <a:t>Plan for øvelsen i perspektivtaking</a:t>
            </a:r>
          </a:p>
        </p:txBody>
      </p:sp>
      <p:pic>
        <p:nvPicPr>
          <p:cNvPr id="4" name="Grafikk 3">
            <a:extLst>
              <a:ext uri="{FF2B5EF4-FFF2-40B4-BE49-F238E27FC236}">
                <a16:creationId xmlns:a16="http://schemas.microsoft.com/office/drawing/2014/main" id="{B0A3274B-9D82-B94B-A800-32D674685B7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2289" y="2673923"/>
            <a:ext cx="914400" cy="914400"/>
          </a:xfrm>
          <a:prstGeom prst="rect">
            <a:avLst/>
          </a:prstGeom>
        </p:spPr>
      </p:pic>
      <p:pic>
        <p:nvPicPr>
          <p:cNvPr id="5" name="Grafikk 4">
            <a:extLst>
              <a:ext uri="{FF2B5EF4-FFF2-40B4-BE49-F238E27FC236}">
                <a16:creationId xmlns:a16="http://schemas.microsoft.com/office/drawing/2014/main" id="{E66796D7-D0BF-49FE-CE5F-BE528CC2960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83085" y="2812630"/>
            <a:ext cx="816320" cy="816320"/>
          </a:xfrm>
          <a:prstGeom prst="rect">
            <a:avLst/>
          </a:prstGeom>
        </p:spPr>
      </p:pic>
      <p:pic>
        <p:nvPicPr>
          <p:cNvPr id="18" name="Grafikk 17">
            <a:extLst>
              <a:ext uri="{FF2B5EF4-FFF2-40B4-BE49-F238E27FC236}">
                <a16:creationId xmlns:a16="http://schemas.microsoft.com/office/drawing/2014/main" id="{246D1C28-CBA6-D8A6-6B8A-4A972A5204D0}"/>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18866" y="2783338"/>
            <a:ext cx="914400" cy="914400"/>
          </a:xfrm>
          <a:prstGeom prst="rect">
            <a:avLst/>
          </a:prstGeom>
        </p:spPr>
      </p:pic>
      <p:pic>
        <p:nvPicPr>
          <p:cNvPr id="20" name="Grafikk 19">
            <a:extLst>
              <a:ext uri="{FF2B5EF4-FFF2-40B4-BE49-F238E27FC236}">
                <a16:creationId xmlns:a16="http://schemas.microsoft.com/office/drawing/2014/main" id="{CDF70EDB-321A-35FE-18AC-EFAF6779B2AB}"/>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90470" y="2812630"/>
            <a:ext cx="914400" cy="914400"/>
          </a:xfrm>
          <a:prstGeom prst="rect">
            <a:avLst/>
          </a:prstGeom>
        </p:spPr>
      </p:pic>
      <p:pic>
        <p:nvPicPr>
          <p:cNvPr id="9" name="Grafikk 8">
            <a:extLst>
              <a:ext uri="{FF2B5EF4-FFF2-40B4-BE49-F238E27FC236}">
                <a16:creationId xmlns:a16="http://schemas.microsoft.com/office/drawing/2014/main" id="{5963298A-A4F4-15C5-A514-0EE9B377FE39}"/>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926992" y="2759593"/>
            <a:ext cx="914400" cy="914400"/>
          </a:xfrm>
          <a:prstGeom prst="rect">
            <a:avLst/>
          </a:prstGeom>
        </p:spPr>
      </p:pic>
      <p:pic>
        <p:nvPicPr>
          <p:cNvPr id="11" name="Grafikk 10">
            <a:extLst>
              <a:ext uri="{FF2B5EF4-FFF2-40B4-BE49-F238E27FC236}">
                <a16:creationId xmlns:a16="http://schemas.microsoft.com/office/drawing/2014/main" id="{9BBABC12-CFCF-E9F7-298A-139B96DB0938}"/>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579310" y="2784113"/>
            <a:ext cx="914400" cy="914400"/>
          </a:xfrm>
          <a:prstGeom prst="rect">
            <a:avLst/>
          </a:prstGeom>
        </p:spPr>
      </p:pic>
      <p:pic>
        <p:nvPicPr>
          <p:cNvPr id="13" name="Grafikk 12">
            <a:extLst>
              <a:ext uri="{FF2B5EF4-FFF2-40B4-BE49-F238E27FC236}">
                <a16:creationId xmlns:a16="http://schemas.microsoft.com/office/drawing/2014/main" id="{3DB735A0-F92F-0DB0-5AC8-5CC59A850EA3}"/>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299653" y="2784113"/>
            <a:ext cx="914400" cy="914400"/>
          </a:xfrm>
          <a:prstGeom prst="rect">
            <a:avLst/>
          </a:prstGeom>
        </p:spPr>
      </p:pic>
      <p:sp>
        <p:nvSpPr>
          <p:cNvPr id="6" name="TekstSylinder 5">
            <a:extLst>
              <a:ext uri="{FF2B5EF4-FFF2-40B4-BE49-F238E27FC236}">
                <a16:creationId xmlns:a16="http://schemas.microsoft.com/office/drawing/2014/main" id="{C34B634F-2671-F3A1-F9B0-EE80A8215843}"/>
              </a:ext>
            </a:extLst>
          </p:cNvPr>
          <p:cNvSpPr txBox="1"/>
          <p:nvPr/>
        </p:nvSpPr>
        <p:spPr>
          <a:xfrm>
            <a:off x="659850" y="4047666"/>
            <a:ext cx="807677" cy="338554"/>
          </a:xfrm>
          <a:prstGeom prst="rect">
            <a:avLst/>
          </a:prstGeom>
          <a:noFill/>
        </p:spPr>
        <p:txBody>
          <a:bodyPr wrap="square" rtlCol="0">
            <a:spAutoFit/>
          </a:bodyPr>
          <a:lstStyle/>
          <a:p>
            <a:pPr algn="ctr"/>
            <a:r>
              <a:rPr lang="nb-NO" sz="1600" dirty="0">
                <a:solidFill>
                  <a:schemeClr val="bg1"/>
                </a:solidFill>
                <a:latin typeface="Source Sans Pro" panose="020B0503030403020204" pitchFamily="34" charset="0"/>
              </a:rPr>
              <a:t>Film</a:t>
            </a:r>
          </a:p>
        </p:txBody>
      </p:sp>
      <p:sp>
        <p:nvSpPr>
          <p:cNvPr id="7" name="TekstSylinder 6">
            <a:extLst>
              <a:ext uri="{FF2B5EF4-FFF2-40B4-BE49-F238E27FC236}">
                <a16:creationId xmlns:a16="http://schemas.microsoft.com/office/drawing/2014/main" id="{9EA5711A-370C-4B67-9AF1-0BF202087920}"/>
              </a:ext>
            </a:extLst>
          </p:cNvPr>
          <p:cNvSpPr txBox="1"/>
          <p:nvPr/>
        </p:nvSpPr>
        <p:spPr>
          <a:xfrm>
            <a:off x="1779258" y="4046903"/>
            <a:ext cx="1805240" cy="338554"/>
          </a:xfrm>
          <a:prstGeom prst="rect">
            <a:avLst/>
          </a:prstGeom>
          <a:noFill/>
        </p:spPr>
        <p:txBody>
          <a:bodyPr wrap="square" rtlCol="0">
            <a:spAutoFit/>
          </a:bodyPr>
          <a:lstStyle/>
          <a:p>
            <a:pPr algn="ctr"/>
            <a:r>
              <a:rPr lang="nb-NO" sz="1600" dirty="0">
                <a:solidFill>
                  <a:schemeClr val="bg1"/>
                </a:solidFill>
                <a:latin typeface="Source Sans Pro" panose="020B0503030403020204" pitchFamily="34" charset="0"/>
              </a:rPr>
              <a:t>Problemstilling</a:t>
            </a:r>
          </a:p>
        </p:txBody>
      </p:sp>
      <p:sp>
        <p:nvSpPr>
          <p:cNvPr id="14" name="TekstSylinder 13">
            <a:extLst>
              <a:ext uri="{FF2B5EF4-FFF2-40B4-BE49-F238E27FC236}">
                <a16:creationId xmlns:a16="http://schemas.microsoft.com/office/drawing/2014/main" id="{FFCAE13C-A74E-3185-FB6A-872C62927049}"/>
              </a:ext>
            </a:extLst>
          </p:cNvPr>
          <p:cNvSpPr txBox="1"/>
          <p:nvPr/>
        </p:nvSpPr>
        <p:spPr>
          <a:xfrm>
            <a:off x="3828117" y="4047666"/>
            <a:ext cx="1087012" cy="584775"/>
          </a:xfrm>
          <a:prstGeom prst="rect">
            <a:avLst/>
          </a:prstGeom>
          <a:noFill/>
        </p:spPr>
        <p:txBody>
          <a:bodyPr wrap="square" rtlCol="0">
            <a:spAutoFit/>
          </a:bodyPr>
          <a:lstStyle/>
          <a:p>
            <a:pPr algn="ctr"/>
            <a:r>
              <a:rPr lang="nb-NO" sz="1600" dirty="0">
                <a:solidFill>
                  <a:schemeClr val="bg1"/>
                </a:solidFill>
                <a:latin typeface="Source Sans Pro" panose="020B0503030403020204" pitchFamily="34" charset="0"/>
              </a:rPr>
              <a:t>Øvelse</a:t>
            </a:r>
            <a:br>
              <a:rPr lang="nb-NO" sz="1600" dirty="0">
                <a:solidFill>
                  <a:schemeClr val="bg1"/>
                </a:solidFill>
                <a:latin typeface="Source Sans Pro" panose="020B0503030403020204" pitchFamily="34" charset="0"/>
              </a:rPr>
            </a:br>
            <a:r>
              <a:rPr lang="nb-NO" sz="1600" dirty="0">
                <a:solidFill>
                  <a:schemeClr val="bg1"/>
                </a:solidFill>
                <a:latin typeface="Source Sans Pro" panose="020B0503030403020204" pitchFamily="34" charset="0"/>
              </a:rPr>
              <a:t>to og to</a:t>
            </a:r>
          </a:p>
        </p:txBody>
      </p:sp>
      <p:sp>
        <p:nvSpPr>
          <p:cNvPr id="8" name="TekstSylinder 7">
            <a:extLst>
              <a:ext uri="{FF2B5EF4-FFF2-40B4-BE49-F238E27FC236}">
                <a16:creationId xmlns:a16="http://schemas.microsoft.com/office/drawing/2014/main" id="{48B45085-E8BB-C94E-2971-929510575A9E}"/>
              </a:ext>
            </a:extLst>
          </p:cNvPr>
          <p:cNvSpPr txBox="1"/>
          <p:nvPr/>
        </p:nvSpPr>
        <p:spPr>
          <a:xfrm>
            <a:off x="4998604" y="4045607"/>
            <a:ext cx="1398629" cy="584775"/>
          </a:xfrm>
          <a:prstGeom prst="rect">
            <a:avLst/>
          </a:prstGeom>
          <a:noFill/>
        </p:spPr>
        <p:txBody>
          <a:bodyPr wrap="square" rtlCol="0">
            <a:spAutoFit/>
          </a:bodyPr>
          <a:lstStyle/>
          <a:p>
            <a:pPr algn="ctr"/>
            <a:r>
              <a:rPr lang="nb-NO" sz="1600" dirty="0">
                <a:solidFill>
                  <a:schemeClr val="bg1"/>
                </a:solidFill>
                <a:latin typeface="Source Sans Pro" panose="020B0503030403020204" pitchFamily="34" charset="0"/>
              </a:rPr>
              <a:t>Refleksjon </a:t>
            </a:r>
            <a:br>
              <a:rPr lang="nb-NO" sz="1600" dirty="0">
                <a:solidFill>
                  <a:schemeClr val="bg1"/>
                </a:solidFill>
                <a:latin typeface="Source Sans Pro" panose="020B0503030403020204" pitchFamily="34" charset="0"/>
              </a:rPr>
            </a:br>
            <a:r>
              <a:rPr lang="nb-NO" sz="1600" dirty="0">
                <a:solidFill>
                  <a:schemeClr val="bg1"/>
                </a:solidFill>
                <a:latin typeface="Source Sans Pro" panose="020B0503030403020204" pitchFamily="34" charset="0"/>
              </a:rPr>
              <a:t>to og to</a:t>
            </a:r>
          </a:p>
        </p:txBody>
      </p:sp>
      <p:sp>
        <p:nvSpPr>
          <p:cNvPr id="16" name="TekstSylinder 15">
            <a:extLst>
              <a:ext uri="{FF2B5EF4-FFF2-40B4-BE49-F238E27FC236}">
                <a16:creationId xmlns:a16="http://schemas.microsoft.com/office/drawing/2014/main" id="{07D64058-6455-3C29-53CA-AB5EC7FE7B72}"/>
              </a:ext>
            </a:extLst>
          </p:cNvPr>
          <p:cNvSpPr txBox="1"/>
          <p:nvPr/>
        </p:nvSpPr>
        <p:spPr>
          <a:xfrm>
            <a:off x="6448653" y="4058472"/>
            <a:ext cx="1197246" cy="584775"/>
          </a:xfrm>
          <a:prstGeom prst="rect">
            <a:avLst/>
          </a:prstGeom>
          <a:noFill/>
        </p:spPr>
        <p:txBody>
          <a:bodyPr wrap="square" rtlCol="0">
            <a:spAutoFit/>
          </a:bodyPr>
          <a:lstStyle/>
          <a:p>
            <a:pPr algn="ctr"/>
            <a:r>
              <a:rPr lang="nb-NO" sz="1600" dirty="0">
                <a:solidFill>
                  <a:schemeClr val="bg1"/>
                </a:solidFill>
                <a:latin typeface="Source Sans Pro" panose="020B0503030403020204" pitchFamily="34" charset="0"/>
              </a:rPr>
              <a:t>Refleksjon </a:t>
            </a:r>
            <a:br>
              <a:rPr lang="nb-NO" sz="1600" dirty="0">
                <a:solidFill>
                  <a:schemeClr val="bg1"/>
                </a:solidFill>
                <a:latin typeface="Source Sans Pro" panose="020B0503030403020204" pitchFamily="34" charset="0"/>
              </a:rPr>
            </a:br>
            <a:r>
              <a:rPr lang="nb-NO" sz="1600" dirty="0">
                <a:solidFill>
                  <a:schemeClr val="bg1"/>
                </a:solidFill>
                <a:latin typeface="Source Sans Pro" panose="020B0503030403020204" pitchFamily="34" charset="0"/>
              </a:rPr>
              <a:t>i plenum</a:t>
            </a:r>
          </a:p>
        </p:txBody>
      </p:sp>
      <p:sp>
        <p:nvSpPr>
          <p:cNvPr id="10" name="TekstSylinder 9">
            <a:extLst>
              <a:ext uri="{FF2B5EF4-FFF2-40B4-BE49-F238E27FC236}">
                <a16:creationId xmlns:a16="http://schemas.microsoft.com/office/drawing/2014/main" id="{FBA1B0B7-2310-8168-E58D-A07A35CFAF81}"/>
              </a:ext>
            </a:extLst>
          </p:cNvPr>
          <p:cNvSpPr txBox="1"/>
          <p:nvPr/>
        </p:nvSpPr>
        <p:spPr>
          <a:xfrm>
            <a:off x="7809839" y="4039651"/>
            <a:ext cx="1338494" cy="584775"/>
          </a:xfrm>
          <a:prstGeom prst="rect">
            <a:avLst/>
          </a:prstGeom>
          <a:noFill/>
        </p:spPr>
        <p:txBody>
          <a:bodyPr wrap="square" rtlCol="0">
            <a:spAutoFit/>
          </a:bodyPr>
          <a:lstStyle/>
          <a:p>
            <a:pPr algn="ctr"/>
            <a:r>
              <a:rPr lang="nb-NO" sz="1600" dirty="0">
                <a:solidFill>
                  <a:schemeClr val="bg1"/>
                </a:solidFill>
                <a:latin typeface="Source Sans Pro" panose="020B0503030403020204" pitchFamily="34" charset="0"/>
              </a:rPr>
              <a:t>Forbedrings-</a:t>
            </a:r>
          </a:p>
          <a:p>
            <a:pPr algn="ctr"/>
            <a:r>
              <a:rPr lang="nb-NO" sz="1600" dirty="0">
                <a:solidFill>
                  <a:schemeClr val="bg1"/>
                </a:solidFill>
                <a:latin typeface="Source Sans Pro" panose="020B0503030403020204" pitchFamily="34" charset="0"/>
              </a:rPr>
              <a:t>områder </a:t>
            </a:r>
          </a:p>
        </p:txBody>
      </p:sp>
      <p:sp>
        <p:nvSpPr>
          <p:cNvPr id="12" name="TekstSylinder 11">
            <a:extLst>
              <a:ext uri="{FF2B5EF4-FFF2-40B4-BE49-F238E27FC236}">
                <a16:creationId xmlns:a16="http://schemas.microsoft.com/office/drawing/2014/main" id="{1B0DE61B-3DFD-642C-9B04-2FDD34744C4A}"/>
              </a:ext>
            </a:extLst>
          </p:cNvPr>
          <p:cNvSpPr txBox="1"/>
          <p:nvPr/>
        </p:nvSpPr>
        <p:spPr>
          <a:xfrm>
            <a:off x="9531859" y="4046903"/>
            <a:ext cx="1280247" cy="338554"/>
          </a:xfrm>
          <a:prstGeom prst="rect">
            <a:avLst/>
          </a:prstGeom>
          <a:noFill/>
        </p:spPr>
        <p:txBody>
          <a:bodyPr wrap="square" rtlCol="0">
            <a:spAutoFit/>
          </a:bodyPr>
          <a:lstStyle/>
          <a:p>
            <a:pPr algn="ctr"/>
            <a:r>
              <a:rPr lang="nb-NO" sz="1600" dirty="0">
                <a:solidFill>
                  <a:schemeClr val="bg1"/>
                </a:solidFill>
                <a:latin typeface="Source Sans Pro" panose="020B0503030403020204" pitchFamily="34" charset="0"/>
              </a:rPr>
              <a:t>Evaluering</a:t>
            </a:r>
          </a:p>
        </p:txBody>
      </p:sp>
    </p:spTree>
    <p:extLst>
      <p:ext uri="{BB962C8B-B14F-4D97-AF65-F5344CB8AC3E}">
        <p14:creationId xmlns:p14="http://schemas.microsoft.com/office/powerpoint/2010/main" val="3060882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82009508-486F-96CE-C4CE-8DDFA66A489A}"/>
              </a:ext>
              <a:ext uri="{C183D7F6-B498-43B3-948B-1728B52AA6E4}">
                <adec:decorative xmlns:adec="http://schemas.microsoft.com/office/drawing/2017/decorative" val="1"/>
              </a:ext>
            </a:extLst>
          </p:cNvPr>
          <p:cNvSpPr/>
          <p:nvPr/>
        </p:nvSpPr>
        <p:spPr>
          <a:xfrm>
            <a:off x="4958425" y="3323562"/>
            <a:ext cx="2240227" cy="2240227"/>
          </a:xfrm>
          <a:prstGeom prst="ellipse">
            <a:avLst/>
          </a:prstGeom>
          <a:solidFill>
            <a:srgbClr val="047F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b="1" dirty="0" err="1"/>
          </a:p>
        </p:txBody>
      </p:sp>
      <p:sp>
        <p:nvSpPr>
          <p:cNvPr id="2" name="Tittel 1">
            <a:extLst>
              <a:ext uri="{FF2B5EF4-FFF2-40B4-BE49-F238E27FC236}">
                <a16:creationId xmlns:a16="http://schemas.microsoft.com/office/drawing/2014/main" id="{44109F32-1AF6-C21C-610C-9337B828C300}"/>
              </a:ext>
            </a:extLst>
          </p:cNvPr>
          <p:cNvSpPr>
            <a:spLocks noGrp="1"/>
          </p:cNvSpPr>
          <p:nvPr>
            <p:ph type="title"/>
          </p:nvPr>
        </p:nvSpPr>
        <p:spPr>
          <a:xfrm>
            <a:off x="0" y="1881189"/>
            <a:ext cx="12191999" cy="701674"/>
          </a:xfrm>
        </p:spPr>
        <p:txBody>
          <a:bodyPr/>
          <a:lstStyle/>
          <a:p>
            <a:pPr algn="ctr"/>
            <a:r>
              <a:rPr lang="nb-NO" dirty="0">
                <a:latin typeface="Source Sans Pro Semibold" panose="020B0603030403020204" pitchFamily="34" charset="0"/>
              </a:rPr>
              <a:t>Film om hvorfor øvelse i perspektivtaking </a:t>
            </a:r>
            <a:br>
              <a:rPr lang="nb-NO" dirty="0">
                <a:latin typeface="Source Sans Pro Semibold" panose="020B0603030403020204" pitchFamily="34" charset="0"/>
              </a:rPr>
            </a:br>
            <a:r>
              <a:rPr lang="nb-NO" dirty="0">
                <a:latin typeface="Source Sans Pro Semibold" panose="020B0603030403020204" pitchFamily="34" charset="0"/>
              </a:rPr>
              <a:t>gir godt læringsutbytte</a:t>
            </a:r>
          </a:p>
        </p:txBody>
      </p:sp>
      <p:pic>
        <p:nvPicPr>
          <p:cNvPr id="4" name="Grafikk 3">
            <a:extLst>
              <a:ext uri="{FF2B5EF4-FFF2-40B4-BE49-F238E27FC236}">
                <a16:creationId xmlns:a16="http://schemas.microsoft.com/office/drawing/2014/main" id="{8BC22900-8CDE-F170-1B9C-6387DE53594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48687" y="3679031"/>
            <a:ext cx="1459702" cy="1459702"/>
          </a:xfrm>
          <a:prstGeom prst="rect">
            <a:avLst/>
          </a:prstGeom>
        </p:spPr>
      </p:pic>
      <p:sp>
        <p:nvSpPr>
          <p:cNvPr id="6" name="TekstSylinder 5">
            <a:extLst>
              <a:ext uri="{FF2B5EF4-FFF2-40B4-BE49-F238E27FC236}">
                <a16:creationId xmlns:a16="http://schemas.microsoft.com/office/drawing/2014/main" id="{9B06D4F8-23BA-DFF2-7BCE-4BA7B3DB3D1F}"/>
              </a:ext>
            </a:extLst>
          </p:cNvPr>
          <p:cNvSpPr txBox="1"/>
          <p:nvPr/>
        </p:nvSpPr>
        <p:spPr>
          <a:xfrm>
            <a:off x="3933023" y="6004193"/>
            <a:ext cx="4362678" cy="400110"/>
          </a:xfrm>
          <a:prstGeom prst="rect">
            <a:avLst/>
          </a:prstGeom>
          <a:noFill/>
        </p:spPr>
        <p:txBody>
          <a:bodyPr wrap="square" rtlCol="0">
            <a:spAutoFit/>
          </a:bodyPr>
          <a:lstStyle/>
          <a:p>
            <a:r>
              <a:rPr lang="nb-NO" sz="2000" b="1" dirty="0">
                <a:solidFill>
                  <a:schemeClr val="bg1"/>
                </a:solidFill>
                <a:hlinkClick r:id="rId5">
                  <a:extLst>
                    <a:ext uri="{A12FA001-AC4F-418D-AE19-62706E023703}">
                      <ahyp:hlinkClr xmlns:ahyp="http://schemas.microsoft.com/office/drawing/2018/hyperlinkcolor" val="tx"/>
                    </a:ext>
                  </a:extLst>
                </a:hlinkClick>
              </a:rPr>
              <a:t>Trykk her for å se filmen på </a:t>
            </a:r>
            <a:r>
              <a:rPr lang="nb-NO" sz="2000" b="1" dirty="0" err="1">
                <a:solidFill>
                  <a:schemeClr val="bg1"/>
                </a:solidFill>
                <a:hlinkClick r:id="rId5">
                  <a:extLst>
                    <a:ext uri="{A12FA001-AC4F-418D-AE19-62706E023703}">
                      <ahyp:hlinkClr xmlns:ahyp="http://schemas.microsoft.com/office/drawing/2018/hyperlinkcolor" val="tx"/>
                    </a:ext>
                  </a:extLst>
                </a:hlinkClick>
              </a:rPr>
              <a:t>Vimeo</a:t>
            </a:r>
            <a:endParaRPr lang="nb-NO" sz="2000" b="1" dirty="0">
              <a:solidFill>
                <a:schemeClr val="bg1"/>
              </a:solidFill>
            </a:endParaRPr>
          </a:p>
        </p:txBody>
      </p:sp>
    </p:spTree>
    <p:extLst>
      <p:ext uri="{BB962C8B-B14F-4D97-AF65-F5344CB8AC3E}">
        <p14:creationId xmlns:p14="http://schemas.microsoft.com/office/powerpoint/2010/main" val="332550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llipse 10">
            <a:extLst>
              <a:ext uri="{FF2B5EF4-FFF2-40B4-BE49-F238E27FC236}">
                <a16:creationId xmlns:a16="http://schemas.microsoft.com/office/drawing/2014/main" id="{22B3C8C5-4238-D94B-419F-8D002B04FC3A}"/>
              </a:ext>
              <a:ext uri="{C183D7F6-B498-43B3-948B-1728B52AA6E4}">
                <adec:decorative xmlns:adec="http://schemas.microsoft.com/office/drawing/2017/decorative" val="1"/>
              </a:ext>
            </a:extLst>
          </p:cNvPr>
          <p:cNvSpPr/>
          <p:nvPr/>
        </p:nvSpPr>
        <p:spPr>
          <a:xfrm>
            <a:off x="10930038" y="16680"/>
            <a:ext cx="940626" cy="940626"/>
          </a:xfrm>
          <a:prstGeom prst="ellipse">
            <a:avLst/>
          </a:prstGeom>
          <a:solidFill>
            <a:srgbClr val="047F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b="1" dirty="0" err="1"/>
          </a:p>
        </p:txBody>
      </p:sp>
      <p:sp>
        <p:nvSpPr>
          <p:cNvPr id="10" name="Rektangel 9">
            <a:extLst>
              <a:ext uri="{FF2B5EF4-FFF2-40B4-BE49-F238E27FC236}">
                <a16:creationId xmlns:a16="http://schemas.microsoft.com/office/drawing/2014/main" id="{41470967-8C01-4859-B86B-F9F129A1B624}"/>
              </a:ext>
              <a:ext uri="{C183D7F6-B498-43B3-948B-1728B52AA6E4}">
                <adec:decorative xmlns:adec="http://schemas.microsoft.com/office/drawing/2017/decorative" val="1"/>
              </a:ext>
            </a:extLst>
          </p:cNvPr>
          <p:cNvSpPr/>
          <p:nvPr/>
        </p:nvSpPr>
        <p:spPr>
          <a:xfrm>
            <a:off x="6061075" y="5611906"/>
            <a:ext cx="3535209" cy="527835"/>
          </a:xfrm>
          <a:prstGeom prst="rect">
            <a:avLst/>
          </a:prstGeom>
          <a:solidFill>
            <a:srgbClr val="0A595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b="1" dirty="0" err="1"/>
          </a:p>
        </p:txBody>
      </p:sp>
      <p:sp>
        <p:nvSpPr>
          <p:cNvPr id="9" name="Rektangel 8">
            <a:extLst>
              <a:ext uri="{FF2B5EF4-FFF2-40B4-BE49-F238E27FC236}">
                <a16:creationId xmlns:a16="http://schemas.microsoft.com/office/drawing/2014/main" id="{7956CB61-ACCD-35B2-5F4C-ADFEC58B50E0}"/>
              </a:ext>
              <a:ext uri="{C183D7F6-B498-43B3-948B-1728B52AA6E4}">
                <adec:decorative xmlns:adec="http://schemas.microsoft.com/office/drawing/2017/decorative" val="1"/>
              </a:ext>
            </a:extLst>
          </p:cNvPr>
          <p:cNvSpPr/>
          <p:nvPr/>
        </p:nvSpPr>
        <p:spPr>
          <a:xfrm flipV="1">
            <a:off x="6078538" y="4306530"/>
            <a:ext cx="5550693" cy="1305376"/>
          </a:xfrm>
          <a:prstGeom prst="rect">
            <a:avLst/>
          </a:prstGeom>
          <a:solidFill>
            <a:srgbClr val="63B6B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b="1" dirty="0" err="1"/>
          </a:p>
        </p:txBody>
      </p:sp>
      <p:sp>
        <p:nvSpPr>
          <p:cNvPr id="7" name="Rektangel 6">
            <a:extLst>
              <a:ext uri="{FF2B5EF4-FFF2-40B4-BE49-F238E27FC236}">
                <a16:creationId xmlns:a16="http://schemas.microsoft.com/office/drawing/2014/main" id="{F2C963CA-FFBB-CD38-4D67-4FA10CA6BFDD}"/>
              </a:ext>
              <a:ext uri="{C183D7F6-B498-43B3-948B-1728B52AA6E4}">
                <adec:decorative xmlns:adec="http://schemas.microsoft.com/office/drawing/2017/decorative" val="1"/>
              </a:ext>
            </a:extLst>
          </p:cNvPr>
          <p:cNvSpPr/>
          <p:nvPr/>
        </p:nvSpPr>
        <p:spPr>
          <a:xfrm>
            <a:off x="6078538" y="3927506"/>
            <a:ext cx="5550694" cy="379024"/>
          </a:xfrm>
          <a:prstGeom prst="rect">
            <a:avLst/>
          </a:prstGeom>
          <a:solidFill>
            <a:srgbClr val="0A595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b="1" dirty="0" err="1"/>
          </a:p>
        </p:txBody>
      </p:sp>
      <p:sp>
        <p:nvSpPr>
          <p:cNvPr id="5" name="Rektangel 4">
            <a:extLst>
              <a:ext uri="{FF2B5EF4-FFF2-40B4-BE49-F238E27FC236}">
                <a16:creationId xmlns:a16="http://schemas.microsoft.com/office/drawing/2014/main" id="{277E2D13-447E-2C81-7A06-B981BB0F013F}"/>
              </a:ext>
              <a:ext uri="{C183D7F6-B498-43B3-948B-1728B52AA6E4}">
                <adec:decorative xmlns:adec="http://schemas.microsoft.com/office/drawing/2017/decorative" val="1"/>
              </a:ext>
            </a:extLst>
          </p:cNvPr>
          <p:cNvSpPr/>
          <p:nvPr/>
        </p:nvSpPr>
        <p:spPr>
          <a:xfrm>
            <a:off x="6095999" y="1976285"/>
            <a:ext cx="5550693" cy="1927122"/>
          </a:xfrm>
          <a:prstGeom prst="rect">
            <a:avLst/>
          </a:prstGeom>
          <a:solidFill>
            <a:srgbClr val="63B6B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b="1" dirty="0" err="1"/>
          </a:p>
        </p:txBody>
      </p:sp>
      <p:sp>
        <p:nvSpPr>
          <p:cNvPr id="4" name="Rektangel 3">
            <a:extLst>
              <a:ext uri="{FF2B5EF4-FFF2-40B4-BE49-F238E27FC236}">
                <a16:creationId xmlns:a16="http://schemas.microsoft.com/office/drawing/2014/main" id="{E8F47250-C96C-3913-DA7E-95772BA27347}"/>
              </a:ext>
              <a:ext uri="{C183D7F6-B498-43B3-948B-1728B52AA6E4}">
                <adec:decorative xmlns:adec="http://schemas.microsoft.com/office/drawing/2017/decorative" val="1"/>
              </a:ext>
            </a:extLst>
          </p:cNvPr>
          <p:cNvSpPr/>
          <p:nvPr/>
        </p:nvSpPr>
        <p:spPr>
          <a:xfrm>
            <a:off x="6096000" y="1246094"/>
            <a:ext cx="5550694" cy="730190"/>
          </a:xfrm>
          <a:prstGeom prst="rect">
            <a:avLst/>
          </a:prstGeom>
          <a:solidFill>
            <a:srgbClr val="0A595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b="1" dirty="0" err="1"/>
          </a:p>
        </p:txBody>
      </p:sp>
      <p:sp>
        <p:nvSpPr>
          <p:cNvPr id="2" name="Tittel 1">
            <a:extLst>
              <a:ext uri="{FF2B5EF4-FFF2-40B4-BE49-F238E27FC236}">
                <a16:creationId xmlns:a16="http://schemas.microsoft.com/office/drawing/2014/main" id="{44109F32-1AF6-C21C-610C-9337B828C300}"/>
              </a:ext>
            </a:extLst>
          </p:cNvPr>
          <p:cNvSpPr>
            <a:spLocks noGrp="1"/>
          </p:cNvSpPr>
          <p:nvPr>
            <p:ph type="title"/>
          </p:nvPr>
        </p:nvSpPr>
        <p:spPr>
          <a:xfrm>
            <a:off x="545306" y="461146"/>
            <a:ext cx="9785809" cy="701674"/>
          </a:xfrm>
        </p:spPr>
        <p:txBody>
          <a:bodyPr/>
          <a:lstStyle/>
          <a:p>
            <a:r>
              <a:rPr lang="nb-NO" dirty="0">
                <a:latin typeface="Source Sans Pro Semibold" panose="020B0603030403020204" pitchFamily="34" charset="0"/>
              </a:rPr>
              <a:t>Problemstilling for øvelsen i perspektivtaking</a:t>
            </a:r>
            <a:br>
              <a:rPr lang="nb-NO" dirty="0">
                <a:latin typeface="Source Sans Pro Semibold" panose="020B0603030403020204" pitchFamily="34" charset="0"/>
              </a:rPr>
            </a:br>
            <a:endParaRPr lang="nb-NO" dirty="0">
              <a:latin typeface="Source Sans Pro Semibold" panose="020B0603030403020204" pitchFamily="34" charset="0"/>
            </a:endParaRPr>
          </a:p>
        </p:txBody>
      </p:sp>
      <p:sp>
        <p:nvSpPr>
          <p:cNvPr id="3" name="Plassholder for innhold 2">
            <a:extLst>
              <a:ext uri="{FF2B5EF4-FFF2-40B4-BE49-F238E27FC236}">
                <a16:creationId xmlns:a16="http://schemas.microsoft.com/office/drawing/2014/main" id="{11A2DE71-7A20-2374-077B-BDBF772236BD}"/>
              </a:ext>
            </a:extLst>
          </p:cNvPr>
          <p:cNvSpPr>
            <a:spLocks noGrp="1"/>
          </p:cNvSpPr>
          <p:nvPr>
            <p:ph sz="quarter" idx="13"/>
          </p:nvPr>
        </p:nvSpPr>
        <p:spPr>
          <a:xfrm>
            <a:off x="545306" y="1246094"/>
            <a:ext cx="5273609" cy="1035378"/>
          </a:xfrm>
        </p:spPr>
        <p:txBody>
          <a:bodyPr/>
          <a:lstStyle/>
          <a:p>
            <a:pPr marL="0" indent="0">
              <a:buNone/>
            </a:pPr>
            <a:r>
              <a:rPr lang="nb-NO" sz="1800" dirty="0">
                <a:latin typeface="Source Sans Pro" panose="020B0503030403020204" pitchFamily="34" charset="0"/>
              </a:rPr>
              <a:t>Du er saksbehandler for en sak der det er behov for veiledning av bruker i hva som skal sendes av informasjon. Du har hatt en travel uke, og oppgaven om å ta kontakt med bruker har havnet nederst på «to do»-listen din fordi andre oppgaver har måttet blitt prioritert. I tillegg er det mye på hjemmebane for tiden, pga. syke barn og en bortreist samboer. Du kjenner på stress, og synes arbeidsmengden ikke blir mindre da noen av de sakene du har er kompliserte og tar tid. </a:t>
            </a:r>
            <a:br>
              <a:rPr lang="nb-NO" sz="1800" dirty="0">
                <a:latin typeface="Source Sans Pro" panose="020B0503030403020204" pitchFamily="34" charset="0"/>
              </a:rPr>
            </a:br>
            <a:br>
              <a:rPr lang="nb-NO" sz="1800" dirty="0">
                <a:latin typeface="Source Sans Pro" panose="020B0503030403020204" pitchFamily="34" charset="0"/>
              </a:rPr>
            </a:br>
            <a:r>
              <a:rPr lang="nb-NO" sz="1800" dirty="0">
                <a:latin typeface="Source Sans Pro" panose="020B0503030403020204" pitchFamily="34" charset="0"/>
              </a:rPr>
              <a:t>Du tar kontakt med brukeren på telefon. Vedkommende er lite hyggelig mot deg, da hen får vite at hen mangler riktig dokumentasjon, og det har tatt 4 uker fra søknaden var sendt inn til du sier fra at du ikke får behandlet søknaden uten riktig dokumentasjon. </a:t>
            </a:r>
          </a:p>
          <a:p>
            <a:pPr marL="0" indent="0">
              <a:buNone/>
            </a:pPr>
            <a:endParaRPr lang="nb-NO" sz="1800" dirty="0"/>
          </a:p>
        </p:txBody>
      </p:sp>
      <p:pic>
        <p:nvPicPr>
          <p:cNvPr id="6" name="Grafikk 5">
            <a:extLst>
              <a:ext uri="{FF2B5EF4-FFF2-40B4-BE49-F238E27FC236}">
                <a16:creationId xmlns:a16="http://schemas.microsoft.com/office/drawing/2014/main" id="{0A1BF30A-C24D-A34D-74A7-FEC5BCDA73A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21657" y="108299"/>
            <a:ext cx="757388" cy="757388"/>
          </a:xfrm>
          <a:prstGeom prst="rect">
            <a:avLst/>
          </a:prstGeom>
        </p:spPr>
      </p:pic>
      <p:sp>
        <p:nvSpPr>
          <p:cNvPr id="8" name="TekstSylinder 7">
            <a:extLst>
              <a:ext uri="{FF2B5EF4-FFF2-40B4-BE49-F238E27FC236}">
                <a16:creationId xmlns:a16="http://schemas.microsoft.com/office/drawing/2014/main" id="{601DD883-EC9D-0D99-5E43-FB979AB65F88}"/>
              </a:ext>
              <a:ext uri="{C183D7F6-B498-43B3-948B-1728B52AA6E4}">
                <adec:decorative xmlns:adec="http://schemas.microsoft.com/office/drawing/2017/decorative" val="0"/>
              </a:ext>
            </a:extLst>
          </p:cNvPr>
          <p:cNvSpPr txBox="1"/>
          <p:nvPr/>
        </p:nvSpPr>
        <p:spPr>
          <a:xfrm>
            <a:off x="6221506" y="1246094"/>
            <a:ext cx="5425188" cy="4893647"/>
          </a:xfrm>
          <a:prstGeom prst="rect">
            <a:avLst/>
          </a:prstGeom>
          <a:noFill/>
        </p:spPr>
        <p:txBody>
          <a:bodyPr wrap="square">
            <a:spAutoFit/>
          </a:bodyPr>
          <a:lstStyle/>
          <a:p>
            <a:pPr marL="0" indent="0">
              <a:buNone/>
            </a:pPr>
            <a:r>
              <a:rPr lang="nb-NO" i="1" dirty="0">
                <a:solidFill>
                  <a:schemeClr val="bg1"/>
                </a:solidFill>
                <a:latin typeface="Source Sans Pro" panose="020B0503030403020204" pitchFamily="34" charset="0"/>
              </a:rPr>
              <a:t>Velg hvem som først skal være saksbehandler og </a:t>
            </a:r>
            <a:br>
              <a:rPr lang="nb-NO" i="1" dirty="0">
                <a:solidFill>
                  <a:schemeClr val="bg1"/>
                </a:solidFill>
                <a:latin typeface="Source Sans Pro" panose="020B0503030403020204" pitchFamily="34" charset="0"/>
              </a:rPr>
            </a:br>
            <a:r>
              <a:rPr lang="nb-NO" i="1" dirty="0">
                <a:solidFill>
                  <a:schemeClr val="bg1"/>
                </a:solidFill>
                <a:latin typeface="Source Sans Pro" panose="020B0503030403020204" pitchFamily="34" charset="0"/>
              </a:rPr>
              <a:t>hvem skal være bruker. Start samtalen.</a:t>
            </a:r>
          </a:p>
          <a:p>
            <a:pPr marL="0" indent="0">
              <a:buNone/>
            </a:pPr>
            <a:endParaRPr lang="nb-NO" sz="2000" i="1" dirty="0">
              <a:solidFill>
                <a:schemeClr val="bg1"/>
              </a:solidFill>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2000" dirty="0">
                <a:solidFill>
                  <a:schemeClr val="bg1"/>
                </a:solidFill>
                <a:latin typeface="Source Sans Pro" panose="020B0503030403020204" pitchFamily="34" charset="0"/>
              </a:rPr>
              <a:t>Brukeren er så frustrert over situasjonen at hen ikke klarer å forstå hva du ber om av dokumentasjon. Nå begynner også du å kjenne på frustrasjon, og du har mest lyst til å avslutte samtalen. </a:t>
            </a:r>
          </a:p>
          <a:p>
            <a:pPr marL="0" indent="0">
              <a:buNone/>
            </a:pPr>
            <a:endParaRPr lang="nb-NO" sz="2000" i="1" dirty="0">
              <a:solidFill>
                <a:schemeClr val="bg1"/>
              </a:solidFill>
              <a:latin typeface="Source Sans Pro" panose="020B0503030403020204" pitchFamily="34" charset="0"/>
            </a:endParaRPr>
          </a:p>
          <a:p>
            <a:r>
              <a:rPr lang="nb-NO" i="1" dirty="0">
                <a:solidFill>
                  <a:schemeClr val="bg1"/>
                </a:solidFill>
                <a:latin typeface="Source Sans Pro" panose="020B0503030403020204" pitchFamily="34" charset="0"/>
              </a:rPr>
              <a:t>Fortsett samtalen.</a:t>
            </a:r>
          </a:p>
          <a:p>
            <a:pPr marL="0" indent="0">
              <a:buNone/>
            </a:pPr>
            <a:endParaRPr lang="nb-NO" sz="2000" i="1" dirty="0">
              <a:solidFill>
                <a:schemeClr val="bg1"/>
              </a:solidFill>
              <a:latin typeface="Source Sans Pro" panose="020B0503030403020204" pitchFamily="34" charset="0"/>
            </a:endParaRPr>
          </a:p>
          <a:p>
            <a:pPr marL="0" indent="0">
              <a:buNone/>
            </a:pPr>
            <a:r>
              <a:rPr lang="nb-NO" sz="2000" i="0" dirty="0">
                <a:solidFill>
                  <a:schemeClr val="bg1"/>
                </a:solidFill>
                <a:latin typeface="Source Sans Pro" panose="020B0503030403020204" pitchFamily="34" charset="0"/>
              </a:rPr>
              <a:t>Du får en triade av brukeren, og du kjenner på at dette er en utfordrende samtale og at du ikke fortjener en slik triade. </a:t>
            </a:r>
          </a:p>
          <a:p>
            <a:pPr marL="0" indent="0">
              <a:buNone/>
            </a:pPr>
            <a:endParaRPr lang="nb-NO" sz="2000" i="0" dirty="0">
              <a:solidFill>
                <a:schemeClr val="bg1"/>
              </a:solidFill>
              <a:latin typeface="Source Sans Pro" panose="020B0503030403020204" pitchFamily="34" charset="0"/>
            </a:endParaRPr>
          </a:p>
          <a:p>
            <a:pPr indent="0">
              <a:buNone/>
            </a:pPr>
            <a:r>
              <a:rPr lang="nb-NO" i="1" dirty="0">
                <a:solidFill>
                  <a:schemeClr val="bg1"/>
                </a:solidFill>
                <a:latin typeface="Source Sans Pro" panose="020B0503030403020204" pitchFamily="34" charset="0"/>
              </a:rPr>
              <a:t>Avslutt samtalen. Bytt rolle.</a:t>
            </a:r>
          </a:p>
        </p:txBody>
      </p:sp>
    </p:spTree>
    <p:extLst>
      <p:ext uri="{BB962C8B-B14F-4D97-AF65-F5344CB8AC3E}">
        <p14:creationId xmlns:p14="http://schemas.microsoft.com/office/powerpoint/2010/main" val="3801686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6B856E26-BC02-02C3-F481-1F7EA6EBFC6A}"/>
              </a:ext>
              <a:ext uri="{C183D7F6-B498-43B3-948B-1728B52AA6E4}">
                <adec:decorative xmlns:adec="http://schemas.microsoft.com/office/drawing/2017/decorative" val="1"/>
              </a:ext>
            </a:extLst>
          </p:cNvPr>
          <p:cNvSpPr/>
          <p:nvPr/>
        </p:nvSpPr>
        <p:spPr>
          <a:xfrm>
            <a:off x="6792087" y="2474194"/>
            <a:ext cx="1297456" cy="2806909"/>
          </a:xfrm>
          <a:prstGeom prst="rect">
            <a:avLst/>
          </a:prstGeom>
          <a:solidFill>
            <a:srgbClr val="63B6B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b="1" dirty="0" err="1"/>
          </a:p>
        </p:txBody>
      </p:sp>
      <p:sp>
        <p:nvSpPr>
          <p:cNvPr id="9" name="Rektangel 8">
            <a:extLst>
              <a:ext uri="{FF2B5EF4-FFF2-40B4-BE49-F238E27FC236}">
                <a16:creationId xmlns:a16="http://schemas.microsoft.com/office/drawing/2014/main" id="{9028DC28-F26F-EF93-9308-51513329B5A7}"/>
              </a:ext>
              <a:ext uri="{C183D7F6-B498-43B3-948B-1728B52AA6E4}">
                <adec:decorative xmlns:adec="http://schemas.microsoft.com/office/drawing/2017/decorative" val="1"/>
              </a:ext>
            </a:extLst>
          </p:cNvPr>
          <p:cNvSpPr/>
          <p:nvPr/>
        </p:nvSpPr>
        <p:spPr>
          <a:xfrm>
            <a:off x="5393458" y="2474194"/>
            <a:ext cx="1290714" cy="2806909"/>
          </a:xfrm>
          <a:prstGeom prst="rect">
            <a:avLst/>
          </a:prstGeom>
          <a:solidFill>
            <a:srgbClr val="0A595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b="1" dirty="0" err="1"/>
          </a:p>
        </p:txBody>
      </p:sp>
      <p:sp>
        <p:nvSpPr>
          <p:cNvPr id="13" name="Rektangel 12">
            <a:extLst>
              <a:ext uri="{FF2B5EF4-FFF2-40B4-BE49-F238E27FC236}">
                <a16:creationId xmlns:a16="http://schemas.microsoft.com/office/drawing/2014/main" id="{C48148C8-5EAC-799F-2441-7E43E7429720}"/>
              </a:ext>
              <a:ext uri="{C183D7F6-B498-43B3-948B-1728B52AA6E4}">
                <adec:decorative xmlns:adec="http://schemas.microsoft.com/office/drawing/2017/decorative" val="1"/>
              </a:ext>
            </a:extLst>
          </p:cNvPr>
          <p:cNvSpPr/>
          <p:nvPr/>
        </p:nvSpPr>
        <p:spPr>
          <a:xfrm>
            <a:off x="3981378" y="2493858"/>
            <a:ext cx="1297456" cy="2806909"/>
          </a:xfrm>
          <a:prstGeom prst="rect">
            <a:avLst/>
          </a:prstGeom>
          <a:solidFill>
            <a:srgbClr val="63B6B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b="1" dirty="0" err="1"/>
          </a:p>
        </p:txBody>
      </p:sp>
      <p:sp>
        <p:nvSpPr>
          <p:cNvPr id="2" name="Tittel 1">
            <a:extLst>
              <a:ext uri="{FF2B5EF4-FFF2-40B4-BE49-F238E27FC236}">
                <a16:creationId xmlns:a16="http://schemas.microsoft.com/office/drawing/2014/main" id="{44109F32-1AF6-C21C-610C-9337B828C300}"/>
              </a:ext>
            </a:extLst>
          </p:cNvPr>
          <p:cNvSpPr>
            <a:spLocks noGrp="1"/>
          </p:cNvSpPr>
          <p:nvPr>
            <p:ph type="title"/>
          </p:nvPr>
        </p:nvSpPr>
        <p:spPr>
          <a:xfrm>
            <a:off x="2549328" y="1474839"/>
            <a:ext cx="7093345" cy="1107511"/>
          </a:xfrm>
        </p:spPr>
        <p:txBody>
          <a:bodyPr/>
          <a:lstStyle/>
          <a:p>
            <a:pPr algn="ctr"/>
            <a:r>
              <a:rPr lang="nb-NO" dirty="0">
                <a:latin typeface="Source Sans Pro Semibold" panose="020B0603030403020204" pitchFamily="34" charset="0"/>
              </a:rPr>
              <a:t>Plan for perspektivtakingsøvelsen</a:t>
            </a:r>
            <a:br>
              <a:rPr lang="nb-NO" dirty="0">
                <a:latin typeface="Source Sans Pro Semibold" panose="020B0603030403020204" pitchFamily="34" charset="0"/>
              </a:rPr>
            </a:br>
            <a:br>
              <a:rPr lang="nb-NO" dirty="0">
                <a:latin typeface="Source Sans Pro Semibold" panose="020B0603030403020204" pitchFamily="34" charset="0"/>
              </a:rPr>
            </a:br>
            <a:endParaRPr lang="nb-NO" dirty="0">
              <a:latin typeface="Source Sans Pro Semibold" panose="020B0603030403020204" pitchFamily="34" charset="0"/>
            </a:endParaRPr>
          </a:p>
        </p:txBody>
      </p:sp>
      <p:pic>
        <p:nvPicPr>
          <p:cNvPr id="5" name="Grafikk 4">
            <a:extLst>
              <a:ext uri="{FF2B5EF4-FFF2-40B4-BE49-F238E27FC236}">
                <a16:creationId xmlns:a16="http://schemas.microsoft.com/office/drawing/2014/main" id="{A7957DFF-37AE-3714-45BA-CB08A13E971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89472" y="3100039"/>
            <a:ext cx="914400" cy="914400"/>
          </a:xfrm>
          <a:prstGeom prst="rect">
            <a:avLst/>
          </a:prstGeom>
        </p:spPr>
      </p:pic>
      <p:pic>
        <p:nvPicPr>
          <p:cNvPr id="6" name="Grafikk 5">
            <a:extLst>
              <a:ext uri="{FF2B5EF4-FFF2-40B4-BE49-F238E27FC236}">
                <a16:creationId xmlns:a16="http://schemas.microsoft.com/office/drawing/2014/main" id="{8B54EC43-8273-759E-973C-4C31BD4FB3A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20057" y="3052372"/>
            <a:ext cx="914400" cy="914400"/>
          </a:xfrm>
          <a:prstGeom prst="rect">
            <a:avLst/>
          </a:prstGeom>
        </p:spPr>
      </p:pic>
      <p:pic>
        <p:nvPicPr>
          <p:cNvPr id="12" name="Grafikk 11">
            <a:extLst>
              <a:ext uri="{FF2B5EF4-FFF2-40B4-BE49-F238E27FC236}">
                <a16:creationId xmlns:a16="http://schemas.microsoft.com/office/drawing/2014/main" id="{D4CAC79E-1710-F0D4-494F-BDD3DFA4D1D5}"/>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94696" y="3073481"/>
            <a:ext cx="914400" cy="914400"/>
          </a:xfrm>
          <a:prstGeom prst="rect">
            <a:avLst/>
          </a:prstGeom>
        </p:spPr>
      </p:pic>
      <p:sp>
        <p:nvSpPr>
          <p:cNvPr id="7" name="TekstSylinder 6">
            <a:extLst>
              <a:ext uri="{FF2B5EF4-FFF2-40B4-BE49-F238E27FC236}">
                <a16:creationId xmlns:a16="http://schemas.microsoft.com/office/drawing/2014/main" id="{ABC513F2-8963-26E1-D0FE-5E9FD371E2F4}"/>
              </a:ext>
            </a:extLst>
          </p:cNvPr>
          <p:cNvSpPr txBox="1"/>
          <p:nvPr/>
        </p:nvSpPr>
        <p:spPr>
          <a:xfrm>
            <a:off x="3981377" y="4335884"/>
            <a:ext cx="1304165" cy="646331"/>
          </a:xfrm>
          <a:prstGeom prst="rect">
            <a:avLst/>
          </a:prstGeom>
          <a:noFill/>
        </p:spPr>
        <p:txBody>
          <a:bodyPr wrap="square" rtlCol="0">
            <a:spAutoFit/>
          </a:bodyPr>
          <a:lstStyle/>
          <a:p>
            <a:pPr algn="ctr"/>
            <a:r>
              <a:rPr lang="nb-NO" dirty="0">
                <a:solidFill>
                  <a:schemeClr val="bg1"/>
                </a:solidFill>
                <a:latin typeface="Source Sans Pro" panose="020B0503030403020204" pitchFamily="34" charset="0"/>
              </a:rPr>
              <a:t>Øvelse</a:t>
            </a:r>
            <a:br>
              <a:rPr lang="nb-NO" dirty="0">
                <a:solidFill>
                  <a:schemeClr val="bg1"/>
                </a:solidFill>
                <a:latin typeface="Source Sans Pro" panose="020B0503030403020204" pitchFamily="34" charset="0"/>
              </a:rPr>
            </a:br>
            <a:r>
              <a:rPr lang="nb-NO" dirty="0">
                <a:solidFill>
                  <a:schemeClr val="bg1"/>
                </a:solidFill>
                <a:latin typeface="Source Sans Pro" panose="020B0503030403020204" pitchFamily="34" charset="0"/>
              </a:rPr>
              <a:t>to og to</a:t>
            </a:r>
          </a:p>
        </p:txBody>
      </p:sp>
      <p:sp>
        <p:nvSpPr>
          <p:cNvPr id="4" name="TekstSylinder 3">
            <a:extLst>
              <a:ext uri="{FF2B5EF4-FFF2-40B4-BE49-F238E27FC236}">
                <a16:creationId xmlns:a16="http://schemas.microsoft.com/office/drawing/2014/main" id="{588BA9AB-DA46-8DD9-3384-337530DB9243}"/>
              </a:ext>
            </a:extLst>
          </p:cNvPr>
          <p:cNvSpPr txBox="1"/>
          <p:nvPr/>
        </p:nvSpPr>
        <p:spPr>
          <a:xfrm>
            <a:off x="5400166" y="4335883"/>
            <a:ext cx="1297456" cy="646331"/>
          </a:xfrm>
          <a:prstGeom prst="rect">
            <a:avLst/>
          </a:prstGeom>
          <a:noFill/>
        </p:spPr>
        <p:txBody>
          <a:bodyPr wrap="square" rtlCol="0">
            <a:spAutoFit/>
          </a:bodyPr>
          <a:lstStyle/>
          <a:p>
            <a:pPr algn="ctr"/>
            <a:r>
              <a:rPr lang="nb-NO" dirty="0">
                <a:solidFill>
                  <a:schemeClr val="bg1"/>
                </a:solidFill>
                <a:latin typeface="Source Sans Pro" panose="020B0503030403020204" pitchFamily="34" charset="0"/>
              </a:rPr>
              <a:t>Refleksjon to og to</a:t>
            </a:r>
          </a:p>
        </p:txBody>
      </p:sp>
      <p:sp>
        <p:nvSpPr>
          <p:cNvPr id="8" name="TekstSylinder 7">
            <a:extLst>
              <a:ext uri="{FF2B5EF4-FFF2-40B4-BE49-F238E27FC236}">
                <a16:creationId xmlns:a16="http://schemas.microsoft.com/office/drawing/2014/main" id="{2DF73463-EFAD-44C6-DB7A-D2E4AAEF7E70}"/>
              </a:ext>
            </a:extLst>
          </p:cNvPr>
          <p:cNvSpPr txBox="1"/>
          <p:nvPr/>
        </p:nvSpPr>
        <p:spPr>
          <a:xfrm>
            <a:off x="6792087" y="4335882"/>
            <a:ext cx="1280247" cy="646331"/>
          </a:xfrm>
          <a:prstGeom prst="rect">
            <a:avLst/>
          </a:prstGeom>
          <a:noFill/>
        </p:spPr>
        <p:txBody>
          <a:bodyPr wrap="square" rtlCol="0">
            <a:spAutoFit/>
          </a:bodyPr>
          <a:lstStyle/>
          <a:p>
            <a:pPr algn="ctr"/>
            <a:r>
              <a:rPr lang="nb-NO" dirty="0">
                <a:solidFill>
                  <a:schemeClr val="bg1"/>
                </a:solidFill>
                <a:latin typeface="Source Sans Pro" panose="020B0503030403020204" pitchFamily="34" charset="0"/>
              </a:rPr>
              <a:t>Refleksjon i plenum</a:t>
            </a:r>
          </a:p>
        </p:txBody>
      </p:sp>
    </p:spTree>
    <p:extLst>
      <p:ext uri="{BB962C8B-B14F-4D97-AF65-F5344CB8AC3E}">
        <p14:creationId xmlns:p14="http://schemas.microsoft.com/office/powerpoint/2010/main" val="3265792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3574BAB-D5D5-7994-AE4B-A0EB414CA72E}"/>
              </a:ext>
              <a:ext uri="{C183D7F6-B498-43B3-948B-1728B52AA6E4}">
                <adec:decorative xmlns:adec="http://schemas.microsoft.com/office/drawing/2017/decorative" val="1"/>
              </a:ext>
            </a:extLst>
          </p:cNvPr>
          <p:cNvSpPr/>
          <p:nvPr/>
        </p:nvSpPr>
        <p:spPr>
          <a:xfrm>
            <a:off x="6219824" y="3245174"/>
            <a:ext cx="5972177" cy="2806909"/>
          </a:xfrm>
          <a:prstGeom prst="rect">
            <a:avLst/>
          </a:prstGeom>
          <a:solidFill>
            <a:srgbClr val="0A595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b="1" dirty="0" err="1"/>
          </a:p>
        </p:txBody>
      </p:sp>
      <p:sp>
        <p:nvSpPr>
          <p:cNvPr id="7" name="Rektangel 6">
            <a:extLst>
              <a:ext uri="{FF2B5EF4-FFF2-40B4-BE49-F238E27FC236}">
                <a16:creationId xmlns:a16="http://schemas.microsoft.com/office/drawing/2014/main" id="{3EEE6847-E2E6-5015-69B7-F512D0647195}"/>
              </a:ext>
              <a:ext uri="{C183D7F6-B498-43B3-948B-1728B52AA6E4}">
                <adec:decorative xmlns:adec="http://schemas.microsoft.com/office/drawing/2017/decorative" val="1"/>
              </a:ext>
            </a:extLst>
          </p:cNvPr>
          <p:cNvSpPr/>
          <p:nvPr/>
        </p:nvSpPr>
        <p:spPr>
          <a:xfrm>
            <a:off x="0" y="3245174"/>
            <a:ext cx="5937250" cy="2806909"/>
          </a:xfrm>
          <a:prstGeom prst="rect">
            <a:avLst/>
          </a:prstGeom>
          <a:solidFill>
            <a:srgbClr val="0A595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b="1" dirty="0" err="1"/>
          </a:p>
        </p:txBody>
      </p:sp>
      <p:sp>
        <p:nvSpPr>
          <p:cNvPr id="6" name="Ellipse 5">
            <a:extLst>
              <a:ext uri="{FF2B5EF4-FFF2-40B4-BE49-F238E27FC236}">
                <a16:creationId xmlns:a16="http://schemas.microsoft.com/office/drawing/2014/main" id="{FB727EDB-13A0-6F38-B669-318C45A557B1}"/>
              </a:ext>
              <a:ext uri="{C183D7F6-B498-43B3-948B-1728B52AA6E4}">
                <adec:decorative xmlns:adec="http://schemas.microsoft.com/office/drawing/2017/decorative" val="1"/>
              </a:ext>
            </a:extLst>
          </p:cNvPr>
          <p:cNvSpPr/>
          <p:nvPr/>
        </p:nvSpPr>
        <p:spPr>
          <a:xfrm>
            <a:off x="5244574" y="431322"/>
            <a:ext cx="1702849" cy="1702849"/>
          </a:xfrm>
          <a:prstGeom prst="ellipse">
            <a:avLst/>
          </a:prstGeom>
          <a:solidFill>
            <a:srgbClr val="047F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b="1" dirty="0" err="1"/>
          </a:p>
        </p:txBody>
      </p:sp>
      <p:sp>
        <p:nvSpPr>
          <p:cNvPr id="2" name="Tittel 1">
            <a:extLst>
              <a:ext uri="{FF2B5EF4-FFF2-40B4-BE49-F238E27FC236}">
                <a16:creationId xmlns:a16="http://schemas.microsoft.com/office/drawing/2014/main" id="{44109F32-1AF6-C21C-610C-9337B828C300}"/>
              </a:ext>
            </a:extLst>
          </p:cNvPr>
          <p:cNvSpPr>
            <a:spLocks noGrp="1"/>
          </p:cNvSpPr>
          <p:nvPr>
            <p:ph type="title"/>
          </p:nvPr>
        </p:nvSpPr>
        <p:spPr>
          <a:xfrm>
            <a:off x="2991406" y="2429987"/>
            <a:ext cx="7113147" cy="701674"/>
          </a:xfrm>
        </p:spPr>
        <p:txBody>
          <a:bodyPr/>
          <a:lstStyle/>
          <a:p>
            <a:pPr algn="l"/>
            <a:r>
              <a:rPr lang="nb-NO" dirty="0">
                <a:latin typeface="Source Sans Pro Semibold" panose="020B0603030403020204" pitchFamily="34" charset="0"/>
              </a:rPr>
              <a:t>Refleksjonsarbeid etter rollespillet</a:t>
            </a:r>
            <a:br>
              <a:rPr lang="nb-NO" dirty="0">
                <a:latin typeface="Source Sans Pro Semibold" panose="020B0603030403020204" pitchFamily="34" charset="0"/>
              </a:rPr>
            </a:br>
            <a:br>
              <a:rPr lang="nb-NO" dirty="0">
                <a:latin typeface="Source Sans Pro Semibold" panose="020B0603030403020204" pitchFamily="34" charset="0"/>
              </a:rPr>
            </a:br>
            <a:br>
              <a:rPr lang="nb-NO" dirty="0">
                <a:latin typeface="Source Sans Pro Semibold" panose="020B0603030403020204" pitchFamily="34" charset="0"/>
              </a:rPr>
            </a:br>
            <a:endParaRPr lang="nb-NO" dirty="0">
              <a:latin typeface="Source Sans Pro Semibold" panose="020B0603030403020204" pitchFamily="34" charset="0"/>
            </a:endParaRPr>
          </a:p>
        </p:txBody>
      </p:sp>
      <p:sp>
        <p:nvSpPr>
          <p:cNvPr id="3" name="Plassholder for innhold 2">
            <a:extLst>
              <a:ext uri="{FF2B5EF4-FFF2-40B4-BE49-F238E27FC236}">
                <a16:creationId xmlns:a16="http://schemas.microsoft.com/office/drawing/2014/main" id="{11A2DE71-7A20-2374-077B-BDBF772236BD}"/>
              </a:ext>
            </a:extLst>
          </p:cNvPr>
          <p:cNvSpPr>
            <a:spLocks noGrp="1"/>
          </p:cNvSpPr>
          <p:nvPr>
            <p:ph sz="quarter" idx="13"/>
          </p:nvPr>
        </p:nvSpPr>
        <p:spPr>
          <a:xfrm>
            <a:off x="491690" y="3021619"/>
            <a:ext cx="5435582" cy="1035378"/>
          </a:xfrm>
        </p:spPr>
        <p:txBody>
          <a:bodyPr/>
          <a:lstStyle/>
          <a:p>
            <a:pPr marL="0" indent="0">
              <a:buNone/>
            </a:pPr>
            <a:endParaRPr lang="nb-NO" sz="1800" dirty="0">
              <a:latin typeface="Source Sans Pro" panose="020B0503030403020204" pitchFamily="34" charset="0"/>
            </a:endParaRPr>
          </a:p>
          <a:p>
            <a:pPr marL="0" indent="0">
              <a:buNone/>
            </a:pPr>
            <a:r>
              <a:rPr lang="nb-NO" sz="2000" b="1" dirty="0">
                <a:latin typeface="Source Sans Pro" panose="020B0503030403020204" pitchFamily="34" charset="0"/>
              </a:rPr>
              <a:t>Reflekter i gruppen: </a:t>
            </a:r>
            <a:br>
              <a:rPr lang="nb-NO" sz="1800" dirty="0">
                <a:latin typeface="Source Sans Pro" panose="020B0503030403020204" pitchFamily="34" charset="0"/>
              </a:rPr>
            </a:br>
            <a:r>
              <a:rPr lang="nb-NO" sz="2000" dirty="0">
                <a:latin typeface="Source Sans Pro" panose="020B0503030403020204" pitchFamily="34" charset="0"/>
              </a:rPr>
              <a:t>1) På hvilke måter utfordret rollespillet dine opprinnelige oppfatninger av situasjonen eller karakteren du portretterte?</a:t>
            </a:r>
          </a:p>
          <a:p>
            <a:pPr marL="0" indent="0">
              <a:buNone/>
            </a:pPr>
            <a:endParaRPr lang="nb-NO" sz="2000" dirty="0">
              <a:latin typeface="Source Sans Pro" panose="020B0503030403020204" pitchFamily="34" charset="0"/>
            </a:endParaRPr>
          </a:p>
          <a:p>
            <a:pPr marL="0" indent="0">
              <a:buNone/>
            </a:pPr>
            <a:r>
              <a:rPr lang="nb-NO" sz="2000" dirty="0">
                <a:latin typeface="Source Sans Pro" panose="020B0503030403020204" pitchFamily="34" charset="0"/>
              </a:rPr>
              <a:t>2) Hva var noen viktige innsikter du fikk ved å oppleve et annet perspektiv gjennom rollespillet?</a:t>
            </a:r>
          </a:p>
          <a:p>
            <a:pPr marL="0" indent="0">
              <a:buNone/>
            </a:pPr>
            <a:br>
              <a:rPr lang="nb-NO" sz="2000" dirty="0">
                <a:latin typeface="Source Sans Pro" panose="020B0503030403020204" pitchFamily="34" charset="0"/>
              </a:rPr>
            </a:br>
            <a:endParaRPr lang="nb-NO" sz="2000" dirty="0">
              <a:latin typeface="Source Sans Pro" panose="020B0503030403020204" pitchFamily="34" charset="0"/>
            </a:endParaRPr>
          </a:p>
          <a:p>
            <a:pPr marL="0" indent="0">
              <a:buNone/>
            </a:pPr>
            <a:endParaRPr lang="nb-NO" sz="2000" dirty="0">
              <a:latin typeface="Source Sans Pro" panose="020B0503030403020204" pitchFamily="34" charset="0"/>
            </a:endParaRPr>
          </a:p>
          <a:p>
            <a:pPr marL="0" indent="0">
              <a:buNone/>
            </a:pPr>
            <a:endParaRPr lang="nb-NO" sz="2000" dirty="0">
              <a:latin typeface="Source Sans Pro" panose="020B0503030403020204" pitchFamily="34" charset="0"/>
            </a:endParaRPr>
          </a:p>
          <a:p>
            <a:pPr marL="0" indent="0">
              <a:buNone/>
            </a:pPr>
            <a:endParaRPr lang="nb-NO" sz="1100" dirty="0">
              <a:latin typeface="Source Sans Pro" panose="020B0503030403020204" pitchFamily="34" charset="0"/>
            </a:endParaRPr>
          </a:p>
        </p:txBody>
      </p:sp>
      <p:sp>
        <p:nvSpPr>
          <p:cNvPr id="5" name="Plassholder for innhold 2">
            <a:extLst>
              <a:ext uri="{FF2B5EF4-FFF2-40B4-BE49-F238E27FC236}">
                <a16:creationId xmlns:a16="http://schemas.microsoft.com/office/drawing/2014/main" id="{39A1C384-EDCE-7A38-CD8E-E9F483002342}"/>
              </a:ext>
            </a:extLst>
          </p:cNvPr>
          <p:cNvSpPr txBox="1">
            <a:spLocks/>
          </p:cNvSpPr>
          <p:nvPr/>
        </p:nvSpPr>
        <p:spPr>
          <a:xfrm>
            <a:off x="6504667" y="3021619"/>
            <a:ext cx="5435582" cy="1035378"/>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100000"/>
              </a:lnSpc>
              <a:spcBef>
                <a:spcPts val="400"/>
              </a:spcBef>
              <a:buClr>
                <a:schemeClr val="bg1"/>
              </a:buClr>
              <a:buSzPct val="135000"/>
              <a:buFont typeface="System Font Regular"/>
              <a:buChar char="-"/>
              <a:defRPr sz="2000" kern="1200">
                <a:solidFill>
                  <a:schemeClr val="bg1"/>
                </a:solidFill>
                <a:latin typeface="+mn-lt"/>
                <a:ea typeface="+mn-ea"/>
                <a:cs typeface="+mn-cs"/>
              </a:defRPr>
            </a:lvl2pPr>
            <a:lvl3pPr marL="648000" indent="-216000" algn="l" defTabSz="914400" rtl="0" eaLnBrk="1" latinLnBrk="0" hangingPunct="1">
              <a:lnSpc>
                <a:spcPct val="100000"/>
              </a:lnSpc>
              <a:spcBef>
                <a:spcPts val="400"/>
              </a:spcBef>
              <a:buClr>
                <a:schemeClr val="bg1"/>
              </a:buClr>
              <a:buFont typeface="Arial" panose="020B0604020202020204" pitchFamily="34" charset="0"/>
              <a:buChar char="•"/>
              <a:defRPr sz="1600" kern="1200">
                <a:solidFill>
                  <a:schemeClr val="bg1"/>
                </a:solidFill>
                <a:latin typeface="+mn-lt"/>
                <a:ea typeface="+mn-ea"/>
                <a:cs typeface="+mn-cs"/>
              </a:defRPr>
            </a:lvl3pPr>
            <a:lvl4pPr marL="864000" indent="-216000" algn="l" defTabSz="914400" rtl="0" eaLnBrk="1" latinLnBrk="0" hangingPunct="1">
              <a:lnSpc>
                <a:spcPct val="100000"/>
              </a:lnSpc>
              <a:spcBef>
                <a:spcPts val="400"/>
              </a:spcBef>
              <a:buClr>
                <a:schemeClr val="bg1"/>
              </a:buClr>
              <a:buSzPct val="135000"/>
              <a:buFont typeface="System Font Regular"/>
              <a:buChar char="-"/>
              <a:defRPr sz="1400" kern="1200">
                <a:solidFill>
                  <a:schemeClr val="bg1"/>
                </a:solidFill>
                <a:latin typeface="+mn-lt"/>
                <a:ea typeface="+mn-ea"/>
                <a:cs typeface="+mn-cs"/>
              </a:defRPr>
            </a:lvl4pPr>
            <a:lvl5pPr marL="1080000" indent="-216000" algn="l" defTabSz="914400" rtl="0" eaLnBrk="1" latinLnBrk="0" hangingPunct="1">
              <a:lnSpc>
                <a:spcPct val="100000"/>
              </a:lnSpc>
              <a:spcBef>
                <a:spcPts val="400"/>
              </a:spcBef>
              <a:buClr>
                <a:schemeClr val="bg1"/>
              </a:buClr>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nb-NO" sz="1800" dirty="0">
              <a:latin typeface="Source Sans Pro" panose="020B0503030403020204" pitchFamily="34" charset="0"/>
            </a:endParaRPr>
          </a:p>
          <a:p>
            <a:pPr marL="0" indent="0">
              <a:buFont typeface="Arial" panose="020B0604020202020204" pitchFamily="34" charset="0"/>
              <a:buNone/>
            </a:pPr>
            <a:r>
              <a:rPr lang="nb-NO" sz="2000" b="1" dirty="0">
                <a:latin typeface="Source Sans Pro" panose="020B0503030403020204" pitchFamily="34" charset="0"/>
              </a:rPr>
              <a:t>Reflekter i plenum:</a:t>
            </a:r>
            <a:br>
              <a:rPr lang="nb-NO" sz="1800" dirty="0">
                <a:latin typeface="Source Sans Pro" panose="020B0503030403020204" pitchFamily="34" charset="0"/>
              </a:rPr>
            </a:br>
            <a:r>
              <a:rPr lang="nb-NO" sz="2000" dirty="0">
                <a:latin typeface="Source Sans Pro" panose="020B0503030403020204" pitchFamily="34" charset="0"/>
              </a:rPr>
              <a:t>1) Hva ville du gjort i den situasjonen?</a:t>
            </a:r>
            <a:br>
              <a:rPr lang="nb-NO" sz="2000" dirty="0">
                <a:latin typeface="Source Sans Pro" panose="020B0503030403020204" pitchFamily="34" charset="0"/>
              </a:rPr>
            </a:br>
            <a:r>
              <a:rPr lang="nb-NO" sz="2000" dirty="0">
                <a:latin typeface="Source Sans Pro" panose="020B0503030403020204" pitchFamily="34" charset="0"/>
              </a:rPr>
              <a:t> </a:t>
            </a:r>
            <a:br>
              <a:rPr lang="nb-NO" sz="2000" dirty="0">
                <a:latin typeface="Source Sans Pro" panose="020B0503030403020204" pitchFamily="34" charset="0"/>
              </a:rPr>
            </a:br>
            <a:br>
              <a:rPr lang="nb-NO" sz="2000" dirty="0">
                <a:latin typeface="Source Sans Pro" panose="020B0503030403020204" pitchFamily="34" charset="0"/>
              </a:rPr>
            </a:br>
            <a:r>
              <a:rPr lang="nb-NO" sz="2000" dirty="0">
                <a:latin typeface="Source Sans Pro" panose="020B0503030403020204" pitchFamily="34" charset="0"/>
              </a:rPr>
              <a:t>2) Hvordan tror du den andre personen oppfattet din adferd?</a:t>
            </a:r>
            <a:br>
              <a:rPr lang="nb-NO" sz="2000" dirty="0">
                <a:latin typeface="Source Sans Pro" panose="020B0503030403020204" pitchFamily="34" charset="0"/>
              </a:rPr>
            </a:br>
            <a:endParaRPr lang="nb-NO" sz="2000" dirty="0">
              <a:latin typeface="Source Sans Pro" panose="020B0503030403020204" pitchFamily="34" charset="0"/>
            </a:endParaRPr>
          </a:p>
          <a:p>
            <a:pPr marL="0" indent="0">
              <a:buFont typeface="Arial" panose="020B0604020202020204" pitchFamily="34" charset="0"/>
              <a:buNone/>
            </a:pPr>
            <a:endParaRPr lang="nb-NO" sz="2000" dirty="0">
              <a:latin typeface="Source Sans Pro" panose="020B0503030403020204" pitchFamily="34" charset="0"/>
            </a:endParaRPr>
          </a:p>
          <a:p>
            <a:pPr marL="0" indent="0">
              <a:buFont typeface="Arial" panose="020B0604020202020204" pitchFamily="34" charset="0"/>
              <a:buNone/>
            </a:pPr>
            <a:endParaRPr lang="nb-NO" sz="2000" dirty="0">
              <a:latin typeface="Source Sans Pro" panose="020B0503030403020204" pitchFamily="34" charset="0"/>
            </a:endParaRPr>
          </a:p>
          <a:p>
            <a:pPr marL="0" indent="0">
              <a:buFont typeface="Arial" panose="020B0604020202020204" pitchFamily="34" charset="0"/>
              <a:buNone/>
            </a:pPr>
            <a:endParaRPr lang="nb-NO" sz="1100" dirty="0">
              <a:latin typeface="Source Sans Pro" panose="020B0503030403020204" pitchFamily="34" charset="0"/>
            </a:endParaRPr>
          </a:p>
        </p:txBody>
      </p:sp>
      <p:pic>
        <p:nvPicPr>
          <p:cNvPr id="9" name="Grafikk 8">
            <a:extLst>
              <a:ext uri="{FF2B5EF4-FFF2-40B4-BE49-F238E27FC236}">
                <a16:creationId xmlns:a16="http://schemas.microsoft.com/office/drawing/2014/main" id="{65727F76-D5CE-3FC4-8F7D-0EC5183C05F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05424" y="569333"/>
            <a:ext cx="914400" cy="914400"/>
          </a:xfrm>
          <a:prstGeom prst="rect">
            <a:avLst/>
          </a:prstGeom>
        </p:spPr>
      </p:pic>
      <p:pic>
        <p:nvPicPr>
          <p:cNvPr id="10" name="Grafikk 9">
            <a:extLst>
              <a:ext uri="{FF2B5EF4-FFF2-40B4-BE49-F238E27FC236}">
                <a16:creationId xmlns:a16="http://schemas.microsoft.com/office/drawing/2014/main" id="{2AE6C744-4790-D8BA-F8D3-A6DBF3D11BE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37250" y="1026533"/>
            <a:ext cx="914400" cy="914400"/>
          </a:xfrm>
          <a:prstGeom prst="rect">
            <a:avLst/>
          </a:prstGeom>
        </p:spPr>
      </p:pic>
    </p:spTree>
    <p:extLst>
      <p:ext uri="{BB962C8B-B14F-4D97-AF65-F5344CB8AC3E}">
        <p14:creationId xmlns:p14="http://schemas.microsoft.com/office/powerpoint/2010/main" val="275858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FØ ppt mal">
  <a:themeElements>
    <a:clrScheme name="DFØ-farger med mørk blå">
      <a:dk1>
        <a:srgbClr val="000000"/>
      </a:dk1>
      <a:lt1>
        <a:srgbClr val="FFFFFF"/>
      </a:lt1>
      <a:dk2>
        <a:srgbClr val="012A4C"/>
      </a:dk2>
      <a:lt2>
        <a:srgbClr val="E7E6E6"/>
      </a:lt2>
      <a:accent1>
        <a:srgbClr val="009FE3"/>
      </a:accent1>
      <a:accent2>
        <a:srgbClr val="00AB84"/>
      </a:accent2>
      <a:accent3>
        <a:srgbClr val="FCCB56"/>
      </a:accent3>
      <a:accent4>
        <a:srgbClr val="E83F53"/>
      </a:accent4>
      <a:accent5>
        <a:srgbClr val="0097AB"/>
      </a:accent5>
      <a:accent6>
        <a:srgbClr val="005B91"/>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000" b="1"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Blå">
      <a:srgbClr val="0085C0"/>
    </a:custClr>
    <a:custClr name="Grønn">
      <a:srgbClr val="0A8E6E"/>
    </a:custClr>
    <a:custClr name="Oransje">
      <a:srgbClr val="F0A519"/>
    </a:custClr>
    <a:custClr name="Rød">
      <a:srgbClr val="CA0D47"/>
    </a:custClr>
    <a:custClr name="Mørk turkis">
      <a:srgbClr val="0099AB"/>
    </a:custClr>
    <a:custClr name="Mørk blå">
      <a:srgbClr val="0D3B73"/>
    </a:custClr>
    <a:custClr name="Sort">
      <a:srgbClr val="000000"/>
    </a:custClr>
  </a:custClrLst>
  <a:extLst>
    <a:ext uri="{05A4C25C-085E-4340-85A3-A5531E510DB2}">
      <thm15:themeFamily xmlns:thm15="http://schemas.microsoft.com/office/thememl/2012/main" name="PP-mal-DFØ-4" id="{A3B289D5-C212-4060-B558-CB2F623F4E1A}" vid="{4797F2A0-F43A-445B-9C31-C040EC0BA0B5}"/>
    </a:ext>
  </a:extLst>
</a:theme>
</file>

<file path=ppt/theme/theme2.xml><?xml version="1.0" encoding="utf-8"?>
<a:theme xmlns:a="http://schemas.openxmlformats.org/drawingml/2006/main" name="3_Office-tema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tema">
  <a:themeElements>
    <a:clrScheme name="Egendefinert 104">
      <a:dk1>
        <a:srgbClr val="000000"/>
      </a:dk1>
      <a:lt1>
        <a:srgbClr val="FFFFFF"/>
      </a:lt1>
      <a:dk2>
        <a:srgbClr val="64666A"/>
      </a:dk2>
      <a:lt2>
        <a:srgbClr val="E7E6E6"/>
      </a:lt2>
      <a:accent1>
        <a:srgbClr val="009FE3"/>
      </a:accent1>
      <a:accent2>
        <a:srgbClr val="00AB84"/>
      </a:accent2>
      <a:accent3>
        <a:srgbClr val="FCCB56"/>
      </a:accent3>
      <a:accent4>
        <a:srgbClr val="E83F53"/>
      </a:accent4>
      <a:accent5>
        <a:srgbClr val="0097AB"/>
      </a:accent5>
      <a:accent6>
        <a:srgbClr val="005B91"/>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Egendefinert 103">
      <a:dk1>
        <a:srgbClr val="000000"/>
      </a:dk1>
      <a:lt1>
        <a:srgbClr val="FFFFFF"/>
      </a:lt1>
      <a:dk2>
        <a:srgbClr val="64666A"/>
      </a:dk2>
      <a:lt2>
        <a:srgbClr val="E7E6E6"/>
      </a:lt2>
      <a:accent1>
        <a:srgbClr val="009FE3"/>
      </a:accent1>
      <a:accent2>
        <a:srgbClr val="00AB84"/>
      </a:accent2>
      <a:accent3>
        <a:srgbClr val="FCCB56"/>
      </a:accent3>
      <a:accent4>
        <a:srgbClr val="E83F53"/>
      </a:accent4>
      <a:accent5>
        <a:srgbClr val="0097AB"/>
      </a:accent5>
      <a:accent6>
        <a:srgbClr val="005B91"/>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37D64B8-36B2-4243-B8A9-6D5F5F474809}">
  <we:reference id="wa104380506" version="1.3.0.0" store="nb-NO" storeType="OMEX"/>
  <we:alternateReferences>
    <we:reference id="wa104380506" version="1.3.0.0" store="WA104380506"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j25543a5815d485da9a5e0773ad762e9 xmlns="b5e314e9-6553-4a59-bcfc-7da4f277279e">
      <Terms xmlns="http://schemas.microsoft.com/office/infopath/2007/PartnerControls"/>
    </j25543a5815d485da9a5e0773ad762e9>
    <TaxCatchAll xmlns="b5e314e9-6553-4a59-bcfc-7da4f277279e" xsi:nil="true"/>
    <lcf76f155ced4ddcb4097134ff3c332f xmlns="f47caf36-4a69-40d2-bbc1-7c75f88b4cf3">
      <Terms xmlns="http://schemas.microsoft.com/office/infopath/2007/PartnerControls"/>
    </lcf76f155ced4ddcb4097134ff3c332f>
    <SharedWithUsers xmlns="b5e314e9-6553-4a59-bcfc-7da4f277279e">
      <UserInfo>
        <DisplayName>Alexander Karlsen</DisplayName>
        <AccountId>400</AccountId>
        <AccountType/>
      </UserInfo>
      <UserInfo>
        <DisplayName>Sanja Kostovska Skaar</DisplayName>
        <AccountId>14</AccountId>
        <AccountType/>
      </UserInfo>
      <UserInfo>
        <DisplayName>Ragnhild Ninni Aamodt Grønlie</DisplayName>
        <AccountId>22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A885AFA66CD7E646A90DDD3E6D12E79D" ma:contentTypeVersion="16" ma:contentTypeDescription="Opprett et nytt dokument." ma:contentTypeScope="" ma:versionID="70e1cdd1c3aa813216ba7ef58b540161">
  <xsd:schema xmlns:xsd="http://www.w3.org/2001/XMLSchema" xmlns:xs="http://www.w3.org/2001/XMLSchema" xmlns:p="http://schemas.microsoft.com/office/2006/metadata/properties" xmlns:ns2="b5e314e9-6553-4a59-bcfc-7da4f277279e" xmlns:ns3="f47caf36-4a69-40d2-bbc1-7c75f88b4cf3" targetNamespace="http://schemas.microsoft.com/office/2006/metadata/properties" ma:root="true" ma:fieldsID="76e835de4efa325c099970eda151303b" ns2:_="" ns3:_="">
    <xsd:import namespace="b5e314e9-6553-4a59-bcfc-7da4f277279e"/>
    <xsd:import namespace="f47caf36-4a69-40d2-bbc1-7c75f88b4cf3"/>
    <xsd:element name="properties">
      <xsd:complexType>
        <xsd:sequence>
          <xsd:element name="documentManagement">
            <xsd:complexType>
              <xsd:all>
                <xsd:element ref="ns2:j25543a5815d485da9a5e0773ad762e9" minOccurs="0"/>
                <xsd:element ref="ns2:TaxCatchAll" minOccurs="0"/>
                <xsd:element ref="ns3:MediaServiceMetadata" minOccurs="0"/>
                <xsd:element ref="ns3:MediaServiceFastMetadata" minOccurs="0"/>
                <xsd:element ref="ns2:SharedWithUsers" minOccurs="0"/>
                <xsd:element ref="ns2:SharedWithDetails" minOccurs="0"/>
                <xsd:element ref="ns3:lcf76f155ced4ddcb4097134ff3c332f"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e314e9-6553-4a59-bcfc-7da4f277279e" elementFormDefault="qualified">
    <xsd:import namespace="http://schemas.microsoft.com/office/2006/documentManagement/types"/>
    <xsd:import namespace="http://schemas.microsoft.com/office/infopath/2007/PartnerControls"/>
    <xsd:element name="j25543a5815d485da9a5e0773ad762e9" ma:index="9" nillable="true" ma:taxonomy="true" ma:internalName="j25543a5815d485da9a5e0773ad762e9" ma:taxonomyFieldName="GtProjectPhase" ma:displayName="Fase" ma:fieldId="{325543a5-815d-485d-a9a5-e0773ad762e9}" ma:sspId="eb0be57b-a27d-473a-a780-396a80130851" ma:termSetId="abcfc9d9-a263-4abb-8234-be973c46258a"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f26d8302-9525-41ef-8529-cbd884876dbc}" ma:internalName="TaxCatchAll" ma:showField="CatchAllData" ma:web="b5e314e9-6553-4a59-bcfc-7da4f277279e">
      <xsd:complexType>
        <xsd:complexContent>
          <xsd:extension base="dms:MultiChoiceLookup">
            <xsd:sequence>
              <xsd:element name="Value" type="dms:Lookup" maxOccurs="unbounded" minOccurs="0" nillable="true"/>
            </xsd:sequence>
          </xsd:extension>
        </xsd:complexContent>
      </xsd:complexType>
    </xsd:element>
    <xsd:element name="SharedWithUsers" ma:index="13"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lingsdetaljer"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47caf36-4a69-40d2-bbc1-7c75f88b4cf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lcf76f155ced4ddcb4097134ff3c332f" ma:index="16" nillable="true" ma:taxonomy="true" ma:internalName="lcf76f155ced4ddcb4097134ff3c332f" ma:taxonomyFieldName="MediaServiceImageTags" ma:displayName="Bildemerkelapper" ma:readOnly="false" ma:fieldId="{5cf76f15-5ced-4ddc-b409-7134ff3c332f}" ma:taxonomyMulti="true" ma:sspId="eb0be57b-a27d-473a-a780-396a8013085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086C8C-FB98-4C31-93B5-1D7EDDDFF3EC}">
  <ds:schemaRefs>
    <ds:schemaRef ds:uri="http://schemas.microsoft.com/sharepoint/v3/contenttype/forms"/>
  </ds:schemaRefs>
</ds:datastoreItem>
</file>

<file path=customXml/itemProps2.xml><?xml version="1.0" encoding="utf-8"?>
<ds:datastoreItem xmlns:ds="http://schemas.openxmlformats.org/officeDocument/2006/customXml" ds:itemID="{83AB6F3D-CCE8-4463-B14E-B36E15E55A9A}">
  <ds:schemaRefs>
    <ds:schemaRef ds:uri="http://purl.org/dc/term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f47caf36-4a69-40d2-bbc1-7c75f88b4cf3"/>
    <ds:schemaRef ds:uri="b5e314e9-6553-4a59-bcfc-7da4f277279e"/>
    <ds:schemaRef ds:uri="http://www.w3.org/XML/1998/namespace"/>
    <ds:schemaRef ds:uri="http://purl.org/dc/dcmitype/"/>
  </ds:schemaRefs>
</ds:datastoreItem>
</file>

<file path=customXml/itemProps3.xml><?xml version="1.0" encoding="utf-8"?>
<ds:datastoreItem xmlns:ds="http://schemas.openxmlformats.org/officeDocument/2006/customXml" ds:itemID="{00285CCA-CEA0-4999-BDC6-977ABD700692}">
  <ds:schemaRefs>
    <ds:schemaRef ds:uri="b5e314e9-6553-4a59-bcfc-7da4f277279e"/>
    <ds:schemaRef ds:uri="f47caf36-4a69-40d2-bbc1-7c75f88b4c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PP-mal-DFØ-4 ver 01</Template>
  <TotalTime>3093</TotalTime>
  <Words>1647</Words>
  <Application>Microsoft Office PowerPoint</Application>
  <PresentationFormat>Widescreen</PresentationFormat>
  <Paragraphs>133</Paragraphs>
  <Slides>13</Slides>
  <Notes>13</Notes>
  <HiddenSlides>0</HiddenSlides>
  <MMClips>0</MMClips>
  <ScaleCrop>false</ScaleCrop>
  <HeadingPairs>
    <vt:vector size="4" baseType="variant">
      <vt:variant>
        <vt:lpstr>Tema</vt:lpstr>
      </vt:variant>
      <vt:variant>
        <vt:i4>2</vt:i4>
      </vt:variant>
      <vt:variant>
        <vt:lpstr>Lysbildetitler</vt:lpstr>
      </vt:variant>
      <vt:variant>
        <vt:i4>13</vt:i4>
      </vt:variant>
    </vt:vector>
  </HeadingPairs>
  <TitlesOfParts>
    <vt:vector size="15" baseType="lpstr">
      <vt:lpstr>DFØ ppt mal</vt:lpstr>
      <vt:lpstr>3_Office-tema 2013 – 2022</vt:lpstr>
      <vt:lpstr>Støttemateriell for deg som skal fasilitere øvelse i perspektivtaking </vt:lpstr>
      <vt:lpstr>Tips og råd til deg som fasilitator</vt:lpstr>
      <vt:lpstr>Øvelse i perspektivtaking</vt:lpstr>
      <vt:lpstr>Velkommen til læring gjennom perspektivtaking</vt:lpstr>
      <vt:lpstr>Plan for øvelsen i perspektivtaking</vt:lpstr>
      <vt:lpstr>Film om hvorfor øvelse i perspektivtaking  gir godt læringsutbytte</vt:lpstr>
      <vt:lpstr>Problemstilling for øvelsen i perspektivtaking </vt:lpstr>
      <vt:lpstr>Plan for perspektivtakingsøvelsen  </vt:lpstr>
      <vt:lpstr>Refleksjonsarbeid etter rollespillet   </vt:lpstr>
      <vt:lpstr>Hva skal vi bli bedre på,  og hvordan skal vi klare det?</vt:lpstr>
      <vt:lpstr>Hva kan jeg bli bedre på? </vt:lpstr>
      <vt:lpstr>Forslag til hva vi som enhet kan bli bedre på,  og hvordan vi skal klare det </vt:lpstr>
      <vt:lpstr>Evaluere øvelsen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Støttemateriell for deg som skal gjennomføre læringsprosessen</dc:title>
  <dc:creator>Sanja Kostovska Skaar</dc:creator>
  <dc:description>template by officeconsult.no</dc:description>
  <cp:lastModifiedBy>Sanja Kostovska Skaar</cp:lastModifiedBy>
  <cp:revision>7</cp:revision>
  <cp:lastPrinted>2019-09-18T10:30:50Z</cp:lastPrinted>
  <dcterms:created xsi:type="dcterms:W3CDTF">2024-04-24T08:57:11Z</dcterms:created>
  <dcterms:modified xsi:type="dcterms:W3CDTF">2024-06-11T10:19:50Z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by">
    <vt:lpwstr>officeconsult.no</vt:lpwstr>
  </property>
  <property fmtid="{D5CDD505-2E9C-101B-9397-08002B2CF9AE}" pid="3" name="ContentTypeId">
    <vt:lpwstr>0x010100A885AFA66CD7E646A90DDD3E6D12E79D</vt:lpwstr>
  </property>
  <property fmtid="{D5CDD505-2E9C-101B-9397-08002B2CF9AE}" pid="4" name="MSIP_Label_8bb0167d-908e-4a65-8442-c47631123900_Enabled">
    <vt:lpwstr>true</vt:lpwstr>
  </property>
  <property fmtid="{D5CDD505-2E9C-101B-9397-08002B2CF9AE}" pid="5" name="MSIP_Label_8bb0167d-908e-4a65-8442-c47631123900_SetDate">
    <vt:lpwstr>2021-01-04T12:01:41Z</vt:lpwstr>
  </property>
  <property fmtid="{D5CDD505-2E9C-101B-9397-08002B2CF9AE}" pid="6" name="MSIP_Label_8bb0167d-908e-4a65-8442-c47631123900_Method">
    <vt:lpwstr>Privileged</vt:lpwstr>
  </property>
  <property fmtid="{D5CDD505-2E9C-101B-9397-08002B2CF9AE}" pid="7" name="MSIP_Label_8bb0167d-908e-4a65-8442-c47631123900_Name">
    <vt:lpwstr>Offentlig</vt:lpwstr>
  </property>
  <property fmtid="{D5CDD505-2E9C-101B-9397-08002B2CF9AE}" pid="8" name="MSIP_Label_8bb0167d-908e-4a65-8442-c47631123900_SiteId">
    <vt:lpwstr>1a91f966-247e-497b-bee6-09072f7ea02a</vt:lpwstr>
  </property>
  <property fmtid="{D5CDD505-2E9C-101B-9397-08002B2CF9AE}" pid="9" name="MSIP_Label_8bb0167d-908e-4a65-8442-c47631123900_ActionId">
    <vt:lpwstr>919b8d8b-725d-457a-b0e6-90703158446f</vt:lpwstr>
  </property>
  <property fmtid="{D5CDD505-2E9C-101B-9397-08002B2CF9AE}" pid="10" name="MSIP_Label_8bb0167d-908e-4a65-8442-c47631123900_ContentBits">
    <vt:lpwstr>0</vt:lpwstr>
  </property>
  <property fmtid="{D5CDD505-2E9C-101B-9397-08002B2CF9AE}" pid="11" name="GtProjectPhase">
    <vt:lpwstr/>
  </property>
  <property fmtid="{D5CDD505-2E9C-101B-9397-08002B2CF9AE}" pid="12" name="MediaServiceImageTags">
    <vt:lpwstr/>
  </property>
</Properties>
</file>